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57" r:id="rId2"/>
    <p:sldId id="256" r:id="rId3"/>
    <p:sldId id="258" r:id="rId4"/>
    <p:sldId id="259" r:id="rId5"/>
    <p:sldId id="264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1EA"/>
    <a:srgbClr val="CCD0E0"/>
    <a:srgbClr val="C4D4B6"/>
    <a:srgbClr val="D7B9B3"/>
    <a:srgbClr val="CCECFF"/>
    <a:srgbClr val="CCCCFF"/>
    <a:srgbClr val="FFCC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466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730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720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84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273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44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907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4325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416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5414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3090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A73C-233B-4120-BFFC-F15536C062B8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6ACB-22B9-407C-8718-D2DD18A31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480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51762" cy="107157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latin typeface="+mn-lt"/>
              </a:rPr>
              <a:t>Festival  in  Korea</a:t>
            </a:r>
            <a:endParaRPr lang="ko-KR" altLang="en-US" sz="5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51435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 err="1" smtClean="0">
                <a:cs typeface="Calibri" pitchFamily="34" charset="0"/>
              </a:rPr>
              <a:t>Ahn</a:t>
            </a:r>
            <a:r>
              <a:rPr lang="en-US" altLang="ko-KR" sz="3600" dirty="0" smtClean="0">
                <a:cs typeface="Calibri" pitchFamily="34" charset="0"/>
              </a:rPr>
              <a:t> </a:t>
            </a:r>
            <a:r>
              <a:rPr lang="en-US" altLang="ko-KR" sz="3600" dirty="0" err="1" smtClean="0">
                <a:cs typeface="Calibri" pitchFamily="34" charset="0"/>
              </a:rPr>
              <a:t>Ji</a:t>
            </a:r>
            <a:r>
              <a:rPr lang="en-US" altLang="ko-KR" sz="3600" dirty="0">
                <a:cs typeface="Calibri" pitchFamily="34" charset="0"/>
              </a:rPr>
              <a:t> </a:t>
            </a:r>
            <a:r>
              <a:rPr lang="en-US" altLang="ko-KR" sz="3600" dirty="0" err="1" smtClean="0">
                <a:cs typeface="Calibri" pitchFamily="34" charset="0"/>
              </a:rPr>
              <a:t>Yeon</a:t>
            </a:r>
            <a:r>
              <a:rPr lang="en-US" altLang="ko-KR" sz="3600" dirty="0" smtClean="0">
                <a:cs typeface="Calibri" pitchFamily="34" charset="0"/>
              </a:rPr>
              <a:t> </a:t>
            </a:r>
            <a:endParaRPr lang="ko-KR" altLang="en-US" sz="3600" dirty="0">
              <a:cs typeface="Calibri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428860" y="1928802"/>
            <a:ext cx="3786214" cy="2786082"/>
            <a:chOff x="1714480" y="2071678"/>
            <a:chExt cx="3786214" cy="2786082"/>
          </a:xfrm>
        </p:grpSpPr>
        <p:pic>
          <p:nvPicPr>
            <p:cNvPr id="4" name="Picture 2" descr="C:\Users\Admin\Desktop\과제\영미수필\봄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2071678"/>
              <a:ext cx="2019188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86182" y="2071678"/>
              <a:ext cx="1714512" cy="142876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14480" y="3571876"/>
              <a:ext cx="2000264" cy="128588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86182" y="3571876"/>
              <a:ext cx="1714511" cy="1285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521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876"/>
            <a:ext cx="7362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600" dirty="0" smtClean="0"/>
              <a:t> </a:t>
            </a:r>
            <a:r>
              <a:rPr lang="en-US" altLang="ko-KR" sz="2000" dirty="0" smtClean="0"/>
              <a:t>As </a:t>
            </a:r>
            <a:r>
              <a:rPr lang="en-US" altLang="ko-KR" sz="2000" dirty="0"/>
              <a:t>you know, Korea </a:t>
            </a:r>
            <a:r>
              <a:rPr lang="en-US" altLang="ko-KR" sz="2000" dirty="0" smtClean="0"/>
              <a:t>has four seasons.</a:t>
            </a:r>
            <a:endParaRPr lang="en-US" altLang="ko-KR" sz="2000" dirty="0" smtClean="0"/>
          </a:p>
          <a:p>
            <a:pPr fontAlgn="base"/>
            <a:r>
              <a:rPr lang="en-US" altLang="ko-KR" sz="2000" dirty="0" smtClean="0"/>
              <a:t>(</a:t>
            </a:r>
            <a:r>
              <a:rPr lang="en-US" altLang="ko-KR" sz="2000" dirty="0"/>
              <a:t>spring, summer, fall and winter)</a:t>
            </a:r>
          </a:p>
          <a:p>
            <a:pPr fontAlgn="base"/>
            <a:r>
              <a:rPr lang="en-US" altLang="ko-KR" sz="2000" dirty="0"/>
              <a:t>What do you think </a:t>
            </a:r>
            <a:r>
              <a:rPr lang="en-US" altLang="ko-KR" sz="2000" dirty="0" smtClean="0"/>
              <a:t>is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the </a:t>
            </a:r>
            <a:r>
              <a:rPr lang="en-US" altLang="ko-KR" sz="2000" dirty="0" smtClean="0"/>
              <a:t>most famous festival </a:t>
            </a:r>
            <a:r>
              <a:rPr lang="en-US" altLang="ko-KR" sz="2000" dirty="0"/>
              <a:t>in Korea?</a:t>
            </a:r>
          </a:p>
          <a:p>
            <a:pPr fontAlgn="base"/>
            <a:r>
              <a:rPr lang="en-US" altLang="ko-KR" sz="2000" dirty="0"/>
              <a:t>I will explain to you about seasonal festival in Korea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grpSp>
        <p:nvGrpSpPr>
          <p:cNvPr id="5" name="그룹 4"/>
          <p:cNvGrpSpPr/>
          <p:nvPr/>
        </p:nvGrpSpPr>
        <p:grpSpPr>
          <a:xfrm>
            <a:off x="0" y="1285860"/>
            <a:ext cx="9144000" cy="1857388"/>
            <a:chOff x="-4540011" y="7621577"/>
            <a:chExt cx="6551603" cy="136483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540011" y="7621577"/>
              <a:ext cx="1830396" cy="1364831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875849" y="7621577"/>
              <a:ext cx="1627504" cy="1364831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372605" y="7621577"/>
              <a:ext cx="1780233" cy="136483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6601" y="7621577"/>
              <a:ext cx="1664991" cy="1364832"/>
            </a:xfrm>
            <a:prstGeom prst="rect">
              <a:avLst/>
            </a:prstGeom>
          </p:spPr>
        </p:pic>
      </p:grpSp>
      <p:sp>
        <p:nvSpPr>
          <p:cNvPr id="10" name="직사각형 9"/>
          <p:cNvSpPr/>
          <p:nvPr/>
        </p:nvSpPr>
        <p:spPr>
          <a:xfrm>
            <a:off x="0" y="188640"/>
            <a:ext cx="9144000" cy="454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51731" y="107921"/>
            <a:ext cx="230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Introduce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3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00100" y="1357298"/>
            <a:ext cx="7071580" cy="2395571"/>
            <a:chOff x="1043608" y="836712"/>
            <a:chExt cx="7071580" cy="2395571"/>
          </a:xfrm>
        </p:grpSpPr>
        <p:pic>
          <p:nvPicPr>
            <p:cNvPr id="1026" name="Picture 2" descr="C:\Users\Admin\Desktop\과제\영미수필\봄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836712"/>
              <a:ext cx="3362357" cy="237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\Desktop\과제\영미수필\봄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349" y="853108"/>
              <a:ext cx="3470839" cy="237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71538" y="4214818"/>
            <a:ext cx="6941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  </a:t>
            </a:r>
            <a:r>
              <a:rPr lang="en-US" altLang="ko-KR" sz="2000" dirty="0" smtClean="0"/>
              <a:t>Here is the cherry </a:t>
            </a:r>
            <a:r>
              <a:rPr lang="en-US" altLang="ko-KR" sz="2000" dirty="0"/>
              <a:t>blossoms festival in </a:t>
            </a:r>
            <a:r>
              <a:rPr lang="en-US" altLang="ko-KR" sz="2000" dirty="0" err="1"/>
              <a:t>Yeouido</a:t>
            </a:r>
            <a:r>
              <a:rPr lang="en-US" altLang="ko-KR" sz="2000" dirty="0"/>
              <a:t> and </a:t>
            </a:r>
            <a:r>
              <a:rPr lang="en-US" altLang="ko-KR" sz="2000" dirty="0" smtClean="0"/>
              <a:t>the rape </a:t>
            </a:r>
            <a:r>
              <a:rPr lang="en-US" altLang="ko-KR" sz="2000" dirty="0"/>
              <a:t>blossoms festival in </a:t>
            </a:r>
            <a:r>
              <a:rPr lang="en-US" altLang="ko-KR" sz="2000" dirty="0" err="1"/>
              <a:t>Jeju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r>
              <a:rPr lang="en-US" altLang="ko-KR" sz="2000" dirty="0" smtClean="0"/>
              <a:t>  Every </a:t>
            </a:r>
            <a:r>
              <a:rPr lang="en-US" altLang="ko-KR" sz="2000" dirty="0" smtClean="0"/>
              <a:t>spring, </a:t>
            </a:r>
            <a:r>
              <a:rPr lang="en-US" altLang="ko-KR" sz="2000" dirty="0"/>
              <a:t>many people gather to see the flowers. Next year, </a:t>
            </a:r>
            <a:r>
              <a:rPr lang="en-US" altLang="ko-KR" sz="2000" dirty="0" smtClean="0"/>
              <a:t>if </a:t>
            </a:r>
            <a:r>
              <a:rPr lang="en-US" altLang="ko-KR" sz="2000" dirty="0"/>
              <a:t>you have </a:t>
            </a:r>
            <a:r>
              <a:rPr lang="en-US" altLang="ko-KR" sz="2000" dirty="0" smtClean="0"/>
              <a:t>free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time, you’d better join that festival. Then you can feel that fresh and nice view.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88640"/>
            <a:ext cx="9144000" cy="525716"/>
          </a:xfrm>
          <a:prstGeom prst="rect">
            <a:avLst/>
          </a:prstGeom>
          <a:solidFill>
            <a:srgbClr val="C4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72132" y="142852"/>
            <a:ext cx="37532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Festival of </a:t>
            </a: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Spring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0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4429132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  Summer </a:t>
            </a:r>
            <a:r>
              <a:rPr lang="en-US" altLang="ko-KR" sz="2000" dirty="0"/>
              <a:t>is hot like passion. </a:t>
            </a:r>
            <a:r>
              <a:rPr lang="en-US" altLang="ko-KR" sz="2000" dirty="0" err="1"/>
              <a:t>Marronnier</a:t>
            </a:r>
            <a:r>
              <a:rPr lang="en-US" altLang="ko-KR" sz="2000" dirty="0"/>
              <a:t> Summer Festival was </a:t>
            </a:r>
            <a:r>
              <a:rPr lang="en-US" altLang="ko-KR" sz="2000" dirty="0" smtClean="0"/>
              <a:t>started </a:t>
            </a:r>
            <a:r>
              <a:rPr lang="en-US" altLang="ko-KR" sz="2000" dirty="0"/>
              <a:t>until last year in the </a:t>
            </a:r>
            <a:r>
              <a:rPr lang="en-US" altLang="ko-KR" sz="2000" dirty="0" err="1"/>
              <a:t>Dae-hak</a:t>
            </a:r>
            <a:r>
              <a:rPr lang="en-US" altLang="ko-KR" sz="2000" dirty="0"/>
              <a:t> Street in Seoul. </a:t>
            </a:r>
            <a:endParaRPr lang="en-US" altLang="ko-KR" sz="2000" dirty="0" smtClean="0"/>
          </a:p>
          <a:p>
            <a:r>
              <a:rPr lang="en-US" altLang="ko-KR" sz="2000" dirty="0" smtClean="0"/>
              <a:t> </a:t>
            </a:r>
            <a:r>
              <a:rPr lang="en-US" altLang="ko-KR" sz="2000" dirty="0" smtClean="0"/>
              <a:t>This </a:t>
            </a:r>
            <a:r>
              <a:rPr lang="en-US" altLang="ko-KR" sz="2000" dirty="0"/>
              <a:t>place </a:t>
            </a:r>
            <a:r>
              <a:rPr lang="en-US" altLang="ko-KR" sz="2000" dirty="0" smtClean="0"/>
              <a:t>has iconic </a:t>
            </a:r>
            <a:r>
              <a:rPr lang="en-US" altLang="ko-KR" sz="2000" dirty="0"/>
              <a:t>culture and art. </a:t>
            </a:r>
            <a:r>
              <a:rPr lang="en-US" altLang="ko-KR" sz="2000" dirty="0" smtClean="0"/>
              <a:t>If </a:t>
            </a:r>
            <a:r>
              <a:rPr lang="en-US" altLang="ko-KR" sz="2000" dirty="0"/>
              <a:t>you join the </a:t>
            </a:r>
            <a:r>
              <a:rPr lang="en-US" altLang="ko-KR" sz="2000" dirty="0" smtClean="0"/>
              <a:t>play, dance and music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in here, you can see various attraction and feel that youth and passion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grpSp>
        <p:nvGrpSpPr>
          <p:cNvPr id="2" name="그룹 1"/>
          <p:cNvGrpSpPr/>
          <p:nvPr/>
        </p:nvGrpSpPr>
        <p:grpSpPr>
          <a:xfrm>
            <a:off x="1142976" y="1071546"/>
            <a:ext cx="6506344" cy="3020346"/>
            <a:chOff x="1187623" y="726819"/>
            <a:chExt cx="6515240" cy="2990213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7623" y="726819"/>
              <a:ext cx="3168353" cy="2990213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05857" y="726819"/>
              <a:ext cx="3097006" cy="2990213"/>
            </a:xfrm>
            <a:prstGeom prst="rect">
              <a:avLst/>
            </a:prstGeom>
          </p:spPr>
        </p:pic>
      </p:grpSp>
      <p:sp>
        <p:nvSpPr>
          <p:cNvPr id="6" name="직사각형 5"/>
          <p:cNvSpPr/>
          <p:nvPr/>
        </p:nvSpPr>
        <p:spPr>
          <a:xfrm>
            <a:off x="0" y="188640"/>
            <a:ext cx="9144000" cy="525716"/>
          </a:xfrm>
          <a:prstGeom prst="rect">
            <a:avLst/>
          </a:prstGeom>
          <a:solidFill>
            <a:srgbClr val="C2D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14942" y="142852"/>
            <a:ext cx="432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Festival of </a:t>
            </a: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Summer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8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28596" y="1000108"/>
            <a:ext cx="8039615" cy="2428891"/>
            <a:chOff x="1501266" y="3786191"/>
            <a:chExt cx="7252697" cy="2428891"/>
          </a:xfrm>
        </p:grpSpPr>
        <p:sp>
          <p:nvSpPr>
            <p:cNvPr id="3" name="TextBox 2"/>
            <p:cNvSpPr txBox="1"/>
            <p:nvPr/>
          </p:nvSpPr>
          <p:spPr>
            <a:xfrm>
              <a:off x="1501266" y="3857628"/>
              <a:ext cx="380229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 smtClean="0"/>
                <a:t>  Fall </a:t>
              </a:r>
              <a:r>
                <a:rPr lang="en-US" altLang="ko-KR" sz="2000" dirty="0"/>
                <a:t>is noted for the glorious tints of its autumn </a:t>
              </a:r>
              <a:r>
                <a:rPr lang="en-US" altLang="ko-KR" sz="2000" dirty="0" smtClean="0"/>
                <a:t>foliage. Many </a:t>
              </a:r>
              <a:r>
                <a:rPr lang="en-US" altLang="ko-KR" sz="2000" dirty="0"/>
                <a:t>people </a:t>
              </a:r>
              <a:r>
                <a:rPr lang="en-US" altLang="ko-KR" sz="2000" dirty="0" smtClean="0"/>
                <a:t>plan </a:t>
              </a:r>
              <a:r>
                <a:rPr lang="en-US" altLang="ko-KR" sz="2000" dirty="0"/>
                <a:t>to go mountain climbing to see the scenery of the beautiful </a:t>
              </a:r>
              <a:r>
                <a:rPr lang="en-US" altLang="ko-KR" sz="2000" dirty="0" smtClean="0"/>
                <a:t>mountains. </a:t>
              </a:r>
              <a:r>
                <a:rPr lang="en-US" altLang="ko-KR" sz="2000" dirty="0"/>
                <a:t>The hills are ablaze with autumnal tints</a:t>
              </a:r>
              <a:r>
                <a:rPr lang="en-US" altLang="ko-KR" sz="2000" dirty="0" smtClean="0"/>
                <a:t>.</a:t>
              </a:r>
              <a:endParaRPr lang="en-US" altLang="ko-KR" sz="2000" dirty="0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2716" y="3786191"/>
              <a:ext cx="3301247" cy="2428891"/>
            </a:xfrm>
            <a:prstGeom prst="rect">
              <a:avLst/>
            </a:prstGeom>
          </p:spPr>
        </p:pic>
      </p:grpSp>
      <p:sp>
        <p:nvSpPr>
          <p:cNvPr id="5" name="직사각형 4"/>
          <p:cNvSpPr/>
          <p:nvPr/>
        </p:nvSpPr>
        <p:spPr>
          <a:xfrm>
            <a:off x="0" y="188640"/>
            <a:ext cx="9144000" cy="5257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72198" y="142852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Festival of </a:t>
            </a: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Fall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57158" y="3643314"/>
            <a:ext cx="8392086" cy="2711951"/>
            <a:chOff x="179169" y="947429"/>
            <a:chExt cx="8499403" cy="3132781"/>
          </a:xfrm>
        </p:grpSpPr>
        <p:sp>
          <p:nvSpPr>
            <p:cNvPr id="8" name="TextBox 7"/>
            <p:cNvSpPr txBox="1"/>
            <p:nvPr/>
          </p:nvSpPr>
          <p:spPr>
            <a:xfrm>
              <a:off x="4447910" y="1277523"/>
              <a:ext cx="4230662" cy="2239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/>
                <a:t>  International Fireworks </a:t>
              </a:r>
              <a:r>
                <a:rPr lang="en-US" altLang="ko-KR" sz="2000" dirty="0" smtClean="0"/>
                <a:t>Festivals are </a:t>
              </a:r>
              <a:r>
                <a:rPr lang="en-US" altLang="ko-KR" sz="2000" dirty="0" smtClean="0"/>
                <a:t>held annually in October </a:t>
              </a:r>
              <a:r>
                <a:rPr lang="en-US" altLang="ko-KR" sz="2000" dirty="0" smtClean="0"/>
                <a:t>in</a:t>
              </a:r>
              <a:r>
                <a:rPr lang="en-US" altLang="ko-KR" sz="2000" dirty="0" smtClean="0"/>
                <a:t> </a:t>
              </a:r>
              <a:r>
                <a:rPr lang="en-US" altLang="ko-KR" sz="2000" dirty="0" err="1" smtClean="0"/>
                <a:t>Busan</a:t>
              </a:r>
              <a:r>
                <a:rPr lang="en-US" altLang="ko-KR" sz="2000" dirty="0" smtClean="0"/>
                <a:t> and </a:t>
              </a:r>
              <a:r>
                <a:rPr lang="en-US" altLang="ko-KR" sz="2000" dirty="0" err="1" smtClean="0"/>
                <a:t>Yeouido</a:t>
              </a:r>
              <a:r>
                <a:rPr lang="en-US" altLang="ko-KR" sz="2000" dirty="0" smtClean="0"/>
                <a:t>. If I have a chance, </a:t>
              </a:r>
              <a:r>
                <a:rPr lang="en-US" altLang="ko-KR" sz="2000" dirty="0" smtClean="0"/>
                <a:t>I </a:t>
              </a:r>
              <a:r>
                <a:rPr lang="en-US" altLang="ko-KR" sz="2000" dirty="0" smtClean="0"/>
                <a:t>really want to </a:t>
              </a:r>
              <a:r>
                <a:rPr lang="en-US" altLang="ko-KR" sz="2000" dirty="0" smtClean="0"/>
                <a:t>go to </a:t>
              </a:r>
              <a:r>
                <a:rPr lang="en-US" altLang="ko-KR" sz="2000" dirty="0" smtClean="0"/>
                <a:t>this festival. The night view is said to be amazing</a:t>
              </a:r>
              <a:r>
                <a:rPr lang="en-US" altLang="ko-KR" sz="2000" dirty="0" smtClean="0"/>
                <a:t>.</a:t>
              </a:r>
              <a:endParaRPr lang="en-US" altLang="ko-KR" sz="2000" dirty="0" smtClean="0"/>
            </a:p>
          </p:txBody>
        </p:sp>
        <p:grpSp>
          <p:nvGrpSpPr>
            <p:cNvPr id="9" name="그룹 10"/>
            <p:cNvGrpSpPr/>
            <p:nvPr/>
          </p:nvGrpSpPr>
          <p:grpSpPr>
            <a:xfrm>
              <a:off x="179169" y="947429"/>
              <a:ext cx="3893585" cy="3132781"/>
              <a:chOff x="179169" y="947429"/>
              <a:chExt cx="3893585" cy="3132781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9169" y="947429"/>
                <a:ext cx="3118731" cy="2252177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4442" y="2185281"/>
                <a:ext cx="2808312" cy="18949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643315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 People come to the east coast to see the sunrise </a:t>
            </a:r>
            <a:r>
              <a:rPr lang="en-US" altLang="ko-KR" sz="2000" dirty="0" smtClean="0"/>
              <a:t>on January first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and pray “I wish you all the best in the coming year.” Also winter is famous for other </a:t>
            </a:r>
            <a:r>
              <a:rPr lang="en-US" altLang="ko-KR" sz="2000" dirty="0" smtClean="0"/>
              <a:t>festivals, especially Snowflakes </a:t>
            </a:r>
            <a:r>
              <a:rPr lang="en-US" altLang="ko-KR" sz="2000" dirty="0"/>
              <a:t>and ice fishing </a:t>
            </a:r>
            <a:r>
              <a:rPr lang="en-US" altLang="ko-KR" sz="2000" dirty="0" smtClean="0"/>
              <a:t>festivals. If you </a:t>
            </a:r>
            <a:r>
              <a:rPr lang="en-US" altLang="ko-KR" sz="2000" dirty="0" smtClean="0"/>
              <a:t>plan to travel, c</a:t>
            </a:r>
            <a:r>
              <a:rPr lang="en-US" altLang="ko-KR" sz="2000" dirty="0" smtClean="0"/>
              <a:t>heck for updated information. </a:t>
            </a:r>
            <a:r>
              <a:rPr lang="en-US" altLang="ko-KR" sz="2000" dirty="0"/>
              <a:t>There is much to see in Korea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sp>
        <p:nvSpPr>
          <p:cNvPr id="3" name="직사각형 2"/>
          <p:cNvSpPr/>
          <p:nvPr/>
        </p:nvSpPr>
        <p:spPr>
          <a:xfrm>
            <a:off x="0" y="188640"/>
            <a:ext cx="9144000" cy="525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00694" y="142852"/>
            <a:ext cx="339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Festival </a:t>
            </a: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Winter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28596" y="1214422"/>
            <a:ext cx="8205957" cy="4572032"/>
            <a:chOff x="926017" y="1121524"/>
            <a:chExt cx="7925555" cy="424990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6017" y="1121524"/>
              <a:ext cx="2224798" cy="4249902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/>
          </p:nvGrpSpPr>
          <p:grpSpPr>
            <a:xfrm>
              <a:off x="3340910" y="1121524"/>
              <a:ext cx="5510662" cy="2101019"/>
              <a:chOff x="3340910" y="1121524"/>
              <a:chExt cx="5510662" cy="2101019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40910" y="1121524"/>
                <a:ext cx="3118071" cy="2101019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83765" y="1121524"/>
                <a:ext cx="2267807" cy="20585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7630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307</Words>
  <Application>Microsoft Office PowerPoint</Application>
  <PresentationFormat>화면 슬라이드 쇼(4:3)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Festival  in  Korea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Festivals in Korea</dc:title>
  <dc:creator>Admin</dc:creator>
  <cp:lastModifiedBy>user7g7g</cp:lastModifiedBy>
  <cp:revision>31</cp:revision>
  <dcterms:created xsi:type="dcterms:W3CDTF">2011-12-03T04:37:26Z</dcterms:created>
  <dcterms:modified xsi:type="dcterms:W3CDTF">2011-12-06T04:06:18Z</dcterms:modified>
</cp:coreProperties>
</file>