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AE527-3829-4838-A49C-1455385F8366}" type="datetimeFigureOut">
              <a:rPr lang="ko-KR" altLang="en-US" smtClean="0"/>
              <a:t>2011-11-30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FDB0E-A1BA-41CB-B8E0-CE4F872EA40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AE527-3829-4838-A49C-1455385F8366}" type="datetimeFigureOut">
              <a:rPr lang="ko-KR" altLang="en-US" smtClean="0"/>
              <a:t>2011-11-30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FDB0E-A1BA-41CB-B8E0-CE4F872EA40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AE527-3829-4838-A49C-1455385F8366}" type="datetimeFigureOut">
              <a:rPr lang="ko-KR" altLang="en-US" smtClean="0"/>
              <a:t>2011-11-30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FDB0E-A1BA-41CB-B8E0-CE4F872EA40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AE527-3829-4838-A49C-1455385F8366}" type="datetimeFigureOut">
              <a:rPr lang="ko-KR" altLang="en-US" smtClean="0"/>
              <a:t>2011-11-30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FDB0E-A1BA-41CB-B8E0-CE4F872EA40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AE527-3829-4838-A49C-1455385F8366}" type="datetimeFigureOut">
              <a:rPr lang="ko-KR" altLang="en-US" smtClean="0"/>
              <a:t>2011-11-30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FDB0E-A1BA-41CB-B8E0-CE4F872EA40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AE527-3829-4838-A49C-1455385F8366}" type="datetimeFigureOut">
              <a:rPr lang="ko-KR" altLang="en-US" smtClean="0"/>
              <a:t>2011-11-30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FDB0E-A1BA-41CB-B8E0-CE4F872EA40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AE527-3829-4838-A49C-1455385F8366}" type="datetimeFigureOut">
              <a:rPr lang="ko-KR" altLang="en-US" smtClean="0"/>
              <a:t>2011-11-30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FDB0E-A1BA-41CB-B8E0-CE4F872EA40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AE527-3829-4838-A49C-1455385F8366}" type="datetimeFigureOut">
              <a:rPr lang="ko-KR" altLang="en-US" smtClean="0"/>
              <a:t>2011-11-30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FDB0E-A1BA-41CB-B8E0-CE4F872EA40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AE527-3829-4838-A49C-1455385F8366}" type="datetimeFigureOut">
              <a:rPr lang="ko-KR" altLang="en-US" smtClean="0"/>
              <a:t>2011-11-30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FDB0E-A1BA-41CB-B8E0-CE4F872EA40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AE527-3829-4838-A49C-1455385F8366}" type="datetimeFigureOut">
              <a:rPr lang="ko-KR" altLang="en-US" smtClean="0"/>
              <a:t>2011-11-30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FDB0E-A1BA-41CB-B8E0-CE4F872EA40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AE527-3829-4838-A49C-1455385F8366}" type="datetimeFigureOut">
              <a:rPr lang="ko-KR" altLang="en-US" smtClean="0"/>
              <a:t>2011-11-30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FDB0E-A1BA-41CB-B8E0-CE4F872EA40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AE527-3829-4838-A49C-1455385F8366}" type="datetimeFigureOut">
              <a:rPr lang="ko-KR" altLang="en-US" smtClean="0"/>
              <a:t>2011-11-30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FDB0E-A1BA-41CB-B8E0-CE4F872EA40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2011 Fall_Int.writing\__Photo essay__\宿題\오목눈이\11.jpg"/>
          <p:cNvPicPr>
            <a:picLocks noChangeAspect="1" noChangeArrowheads="1"/>
          </p:cNvPicPr>
          <p:nvPr/>
        </p:nvPicPr>
        <p:blipFill>
          <a:blip r:embed="rId2">
            <a:lum bright="-11000" contrast="9000"/>
          </a:blip>
          <a:srcRect/>
          <a:stretch>
            <a:fillRect/>
          </a:stretch>
        </p:blipFill>
        <p:spPr bwMode="auto">
          <a:xfrm>
            <a:off x="1071538" y="357166"/>
            <a:ext cx="6858048" cy="6072230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42910" y="714356"/>
            <a:ext cx="7772400" cy="1470025"/>
          </a:xfrm>
        </p:spPr>
        <p:txBody>
          <a:bodyPr>
            <a:normAutofit/>
          </a:bodyPr>
          <a:lstStyle/>
          <a:p>
            <a:r>
              <a:rPr lang="en-US" altLang="ko-KR" sz="6000" dirty="0" smtClean="0">
                <a:latin typeface="Kozuka Mincho Pro H" pitchFamily="18" charset="-128"/>
                <a:ea typeface="Kozuka Mincho Pro H" pitchFamily="18" charset="-128"/>
              </a:rPr>
              <a:t>My Best Works</a:t>
            </a:r>
            <a:endParaRPr lang="ko-KR" altLang="en-US" sz="6000" dirty="0">
              <a:latin typeface="Kozuka Mincho Pro H" pitchFamily="18" charset="-128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229220" y="2714620"/>
            <a:ext cx="3914780" cy="828684"/>
          </a:xfrm>
        </p:spPr>
        <p:txBody>
          <a:bodyPr>
            <a:noAutofit/>
          </a:bodyPr>
          <a:lstStyle/>
          <a:p>
            <a:r>
              <a:rPr lang="en-US" altLang="ko-KR" sz="3600" dirty="0" err="1" smtClean="0">
                <a:latin typeface="Kozuka Mincho Pro H" pitchFamily="18" charset="-128"/>
                <a:ea typeface="Kozuka Mincho Pro H" pitchFamily="18" charset="-128"/>
              </a:rPr>
              <a:t>Chae</a:t>
            </a:r>
            <a:r>
              <a:rPr lang="en-US" altLang="ko-KR" sz="3600" dirty="0" smtClean="0">
                <a:latin typeface="Kozuka Mincho Pro H" pitchFamily="18" charset="-128"/>
                <a:ea typeface="Kozuka Mincho Pro H" pitchFamily="18" charset="-128"/>
              </a:rPr>
              <a:t> </a:t>
            </a:r>
            <a:r>
              <a:rPr lang="en-US" altLang="ko-KR" sz="3600" dirty="0" err="1" smtClean="0">
                <a:latin typeface="Kozuka Mincho Pro H" pitchFamily="18" charset="-128"/>
                <a:ea typeface="Kozuka Mincho Pro H" pitchFamily="18" charset="-128"/>
              </a:rPr>
              <a:t>Youngwoon</a:t>
            </a:r>
            <a:endParaRPr lang="ko-KR" altLang="en-US" sz="3600" dirty="0">
              <a:latin typeface="Kozuka Mincho Pro H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9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214290"/>
            <a:ext cx="4286280" cy="6429419"/>
          </a:xfrm>
        </p:spPr>
      </p:pic>
      <p:sp>
        <p:nvSpPr>
          <p:cNvPr id="5" name="TextBox 4"/>
          <p:cNvSpPr txBox="1"/>
          <p:nvPr/>
        </p:nvSpPr>
        <p:spPr>
          <a:xfrm>
            <a:off x="4643438" y="5143512"/>
            <a:ext cx="41434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Kozuka Mincho Pro H" pitchFamily="18" charset="-128"/>
                <a:ea typeface="Kozuka Mincho Pro H" pitchFamily="18" charset="-128"/>
              </a:rPr>
              <a:t>This is my major assignment. By using fabric. When I see lace, I think about a beautiful lacy wedding dress so I made the day of a wedding.</a:t>
            </a:r>
            <a:endParaRPr lang="ko-KR" altLang="en-US" dirty="0">
              <a:latin typeface="Kozuka Mincho Pro H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42852"/>
            <a:ext cx="5357850" cy="6429420"/>
          </a:xfrm>
        </p:spPr>
      </p:pic>
      <p:sp>
        <p:nvSpPr>
          <p:cNvPr id="5" name="TextBox 4"/>
          <p:cNvSpPr txBox="1"/>
          <p:nvPr/>
        </p:nvSpPr>
        <p:spPr>
          <a:xfrm>
            <a:off x="5715008" y="3286124"/>
            <a:ext cx="31432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Kozuka Mincho Pro H" pitchFamily="18" charset="-128"/>
                <a:ea typeface="Kozuka Mincho Pro H" pitchFamily="18" charset="-128"/>
              </a:rPr>
              <a:t>I like this picture because I spent so much time with this. This picture is…maybe one of my portfolio.</a:t>
            </a:r>
          </a:p>
          <a:p>
            <a:r>
              <a:rPr lang="en-US" altLang="ko-KR" dirty="0" smtClean="0">
                <a:latin typeface="Kozuka Mincho Pro H" pitchFamily="18" charset="-128"/>
                <a:ea typeface="Kozuka Mincho Pro H" pitchFamily="18" charset="-128"/>
              </a:rPr>
              <a:t>I draw many things naturally and when it is completed it looks like a horse.</a:t>
            </a:r>
          </a:p>
          <a:p>
            <a:r>
              <a:rPr lang="en-US" altLang="ko-KR" dirty="0" smtClean="0">
                <a:latin typeface="Kozuka Mincho Pro H" pitchFamily="18" charset="-128"/>
                <a:ea typeface="Kozuka Mincho Pro H" pitchFamily="18" charset="-128"/>
              </a:rPr>
              <a:t>I never meant to make a ‘Horse shape’ at first, I just drew freely.</a:t>
            </a:r>
            <a:endParaRPr lang="ko-KR" altLang="en-US" dirty="0">
              <a:latin typeface="Kozuka Mincho Pro H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4678" y="357166"/>
            <a:ext cx="2857500" cy="3990975"/>
          </a:xfrm>
        </p:spPr>
      </p:pic>
      <p:sp>
        <p:nvSpPr>
          <p:cNvPr id="5" name="TextBox 4"/>
          <p:cNvSpPr txBox="1"/>
          <p:nvPr/>
        </p:nvSpPr>
        <p:spPr>
          <a:xfrm>
            <a:off x="1785918" y="4714884"/>
            <a:ext cx="60722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Kozuka Mincho Pro H" pitchFamily="18" charset="-128"/>
                <a:ea typeface="Kozuka Mincho Pro H" pitchFamily="18" charset="-128"/>
              </a:rPr>
              <a:t>This is a painting done in oils. I think ART is a tool to express human’s emotions.</a:t>
            </a:r>
          </a:p>
          <a:p>
            <a:r>
              <a:rPr lang="en-US" altLang="ko-KR" dirty="0" smtClean="0">
                <a:latin typeface="Kozuka Mincho Pro H" pitchFamily="18" charset="-128"/>
                <a:ea typeface="Kozuka Mincho Pro H" pitchFamily="18" charset="-128"/>
              </a:rPr>
              <a:t>This year, I couldn’t go to see cherry blossoms.</a:t>
            </a:r>
          </a:p>
          <a:p>
            <a:r>
              <a:rPr lang="en-US" altLang="ko-KR" dirty="0" smtClean="0">
                <a:latin typeface="Kozuka Mincho Pro H" pitchFamily="18" charset="-128"/>
                <a:ea typeface="Kozuka Mincho Pro H" pitchFamily="18" charset="-128"/>
              </a:rPr>
              <a:t>I thought it’s so sad that I couldn’t see them. That day</a:t>
            </a:r>
          </a:p>
          <a:p>
            <a:r>
              <a:rPr lang="en-US" altLang="ko-KR" dirty="0" smtClean="0">
                <a:latin typeface="Kozuka Mincho Pro H" pitchFamily="18" charset="-128"/>
                <a:ea typeface="Kozuka Mincho Pro H" pitchFamily="18" charset="-128"/>
              </a:rPr>
              <a:t>I thought ‘Next week the cherry blossoms will be gone.’ So I want to remember it before they are gone.</a:t>
            </a:r>
            <a:endParaRPr lang="ko-KR" altLang="en-US" dirty="0">
              <a:latin typeface="Kozuka Mincho Pro H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357166"/>
            <a:ext cx="4429156" cy="5923996"/>
          </a:xfrm>
        </p:spPr>
      </p:pic>
      <p:sp>
        <p:nvSpPr>
          <p:cNvPr id="5" name="TextBox 4"/>
          <p:cNvSpPr txBox="1"/>
          <p:nvPr/>
        </p:nvSpPr>
        <p:spPr>
          <a:xfrm>
            <a:off x="4929190" y="2571744"/>
            <a:ext cx="378621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Kozuka Mincho Pro H" pitchFamily="18" charset="-128"/>
                <a:ea typeface="Kozuka Mincho Pro H" pitchFamily="18" charset="-128"/>
              </a:rPr>
              <a:t>I love paintings of peoples, or at least the paintings that capture the playful action. I like just drawing more than using paints. So often, the picture is filled with black because of pencil. </a:t>
            </a:r>
          </a:p>
          <a:p>
            <a:r>
              <a:rPr lang="en-US" altLang="ko-KR" dirty="0" smtClean="0">
                <a:latin typeface="Kozuka Mincho Pro H" pitchFamily="18" charset="-128"/>
                <a:ea typeface="Kozuka Mincho Pro H" pitchFamily="18" charset="-128"/>
              </a:rPr>
              <a:t>This picture is one of my favorites, the man in the picture is a Korean Hockey player. When I first met him personally, I gave him this picture which captured the moment he made the winning goal.</a:t>
            </a:r>
            <a:endParaRPr lang="ko-KR" altLang="en-US" dirty="0">
              <a:latin typeface="Kozuka Mincho Pro H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19" y="214290"/>
            <a:ext cx="4705497" cy="6286544"/>
          </a:xfrm>
        </p:spPr>
      </p:pic>
      <p:sp>
        <p:nvSpPr>
          <p:cNvPr id="5" name="TextBox 4"/>
          <p:cNvSpPr txBox="1"/>
          <p:nvPr/>
        </p:nvSpPr>
        <p:spPr>
          <a:xfrm>
            <a:off x="5214942" y="3429000"/>
            <a:ext cx="36433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Kozuka Mincho Pro H" pitchFamily="18" charset="-128"/>
                <a:ea typeface="Kozuka Mincho Pro H" pitchFamily="18" charset="-128"/>
              </a:rPr>
              <a:t>This man is just one of the people who sat on the bench in the park. I often draw someone, who I even know well.</a:t>
            </a:r>
          </a:p>
          <a:p>
            <a:r>
              <a:rPr lang="en-US" altLang="ko-KR" dirty="0" err="1" smtClean="0">
                <a:latin typeface="Kozuka Mincho Pro H" pitchFamily="18" charset="-128"/>
                <a:ea typeface="Kozuka Mincho Pro H" pitchFamily="18" charset="-128"/>
              </a:rPr>
              <a:t>Oneday</a:t>
            </a:r>
            <a:r>
              <a:rPr lang="en-US" altLang="ko-KR" dirty="0" smtClean="0">
                <a:latin typeface="Kozuka Mincho Pro H" pitchFamily="18" charset="-128"/>
                <a:ea typeface="Kozuka Mincho Pro H" pitchFamily="18" charset="-128"/>
              </a:rPr>
              <a:t> I went to the park and saw a certain foreigner. He looks so sorrowful. I don’t know the reason but, I wanted to recorded that moment in the form of pictures. </a:t>
            </a:r>
            <a:endParaRPr lang="ko-KR" altLang="en-US" dirty="0">
              <a:latin typeface="Kozuka Mincho Pro H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19" y="285728"/>
            <a:ext cx="4609577" cy="6072230"/>
          </a:xfrm>
        </p:spPr>
      </p:pic>
      <p:sp>
        <p:nvSpPr>
          <p:cNvPr id="5" name="TextBox 4"/>
          <p:cNvSpPr txBox="1"/>
          <p:nvPr/>
        </p:nvSpPr>
        <p:spPr>
          <a:xfrm>
            <a:off x="5072066" y="4429132"/>
            <a:ext cx="37147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Kozuka Mincho Pro H" pitchFamily="18" charset="-128"/>
                <a:ea typeface="Kozuka Mincho Pro H" pitchFamily="18" charset="-128"/>
              </a:rPr>
              <a:t>This is one of my portfolios.</a:t>
            </a:r>
          </a:p>
          <a:p>
            <a:r>
              <a:rPr lang="en-US" altLang="ko-KR" dirty="0" smtClean="0">
                <a:latin typeface="Kozuka Mincho Pro H" pitchFamily="18" charset="-128"/>
                <a:ea typeface="Kozuka Mincho Pro H" pitchFamily="18" charset="-128"/>
              </a:rPr>
              <a:t>I want to make my display space, so took a photo of my pictures and made them smaller. </a:t>
            </a:r>
          </a:p>
          <a:p>
            <a:r>
              <a:rPr lang="en-US" altLang="ko-KR" dirty="0" smtClean="0">
                <a:latin typeface="Kozuka Mincho Pro H" pitchFamily="18" charset="-128"/>
                <a:ea typeface="Kozuka Mincho Pro H" pitchFamily="18" charset="-128"/>
              </a:rPr>
              <a:t>I intended this work to look like an exhibition.</a:t>
            </a:r>
            <a:endParaRPr lang="ko-KR" altLang="en-US" dirty="0">
              <a:latin typeface="Kozuka Mincho Pro H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14290"/>
            <a:ext cx="4613547" cy="6143668"/>
          </a:xfrm>
        </p:spPr>
      </p:pic>
      <p:sp>
        <p:nvSpPr>
          <p:cNvPr id="5" name="TextBox 4"/>
          <p:cNvSpPr txBox="1"/>
          <p:nvPr/>
        </p:nvSpPr>
        <p:spPr>
          <a:xfrm>
            <a:off x="5072066" y="4786322"/>
            <a:ext cx="36433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Kozuka Mincho Pro H" pitchFamily="18" charset="-128"/>
                <a:ea typeface="Kozuka Mincho Pro H" pitchFamily="18" charset="-128"/>
              </a:rPr>
              <a:t>I drew this picture during the summer vacation.</a:t>
            </a:r>
          </a:p>
          <a:p>
            <a:r>
              <a:rPr lang="en-US" altLang="ko-KR" dirty="0" smtClean="0">
                <a:latin typeface="Kozuka Mincho Pro H" pitchFamily="18" charset="-128"/>
                <a:ea typeface="Kozuka Mincho Pro H" pitchFamily="18" charset="-128"/>
              </a:rPr>
              <a:t>I went to the library and looked through magazines. I draw this after that.</a:t>
            </a:r>
            <a:endParaRPr lang="ko-KR" altLang="en-US" dirty="0">
              <a:latin typeface="Kozuka Mincho Pro H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214290"/>
            <a:ext cx="4695505" cy="6286544"/>
          </a:xfrm>
        </p:spPr>
      </p:pic>
      <p:sp>
        <p:nvSpPr>
          <p:cNvPr id="5" name="TextBox 4"/>
          <p:cNvSpPr txBox="1"/>
          <p:nvPr/>
        </p:nvSpPr>
        <p:spPr>
          <a:xfrm>
            <a:off x="5072066" y="3643314"/>
            <a:ext cx="36433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Kozuka Mincho Pro H" pitchFamily="18" charset="-128"/>
                <a:ea typeface="Kozuka Mincho Pro H" pitchFamily="18" charset="-128"/>
              </a:rPr>
              <a:t>This is the latest picture. This man is  the same as in the second picture.</a:t>
            </a:r>
          </a:p>
          <a:p>
            <a:r>
              <a:rPr lang="en-US" altLang="ko-KR" dirty="0" smtClean="0">
                <a:latin typeface="Kozuka Mincho Pro H" pitchFamily="18" charset="-128"/>
                <a:ea typeface="Kozuka Mincho Pro H" pitchFamily="18" charset="-128"/>
              </a:rPr>
              <a:t>The reason I drew this  is because of what he said. </a:t>
            </a:r>
          </a:p>
          <a:p>
            <a:r>
              <a:rPr lang="en-US" altLang="ko-KR" dirty="0" smtClean="0">
                <a:latin typeface="Kozuka Mincho Pro H" pitchFamily="18" charset="-128"/>
                <a:ea typeface="Kozuka Mincho Pro H" pitchFamily="18" charset="-128"/>
              </a:rPr>
              <a:t>He told me “I’m in a slump recently.” so I wanted to encourage him, at least at the moment when he saw this picture.</a:t>
            </a:r>
            <a:endParaRPr lang="ko-KR" altLang="en-US" dirty="0">
              <a:latin typeface="Kozuka Mincho Pro H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7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85728"/>
            <a:ext cx="4095779" cy="6143668"/>
          </a:xfrm>
        </p:spPr>
      </p:pic>
      <p:sp>
        <p:nvSpPr>
          <p:cNvPr id="5" name="TextBox 4"/>
          <p:cNvSpPr txBox="1"/>
          <p:nvPr/>
        </p:nvSpPr>
        <p:spPr>
          <a:xfrm>
            <a:off x="4643438" y="3786190"/>
            <a:ext cx="392909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Kozuka Mincho Pro H" pitchFamily="18" charset="-128"/>
                <a:ea typeface="Kozuka Mincho Pro H" pitchFamily="18" charset="-128"/>
              </a:rPr>
              <a:t>This is one of my practical skill assignments for my major class.</a:t>
            </a:r>
          </a:p>
          <a:p>
            <a:r>
              <a:rPr lang="en-US" altLang="ko-KR" dirty="0" smtClean="0">
                <a:latin typeface="Kozuka Mincho Pro H" pitchFamily="18" charset="-128"/>
                <a:ea typeface="Kozuka Mincho Pro H" pitchFamily="18" charset="-128"/>
              </a:rPr>
              <a:t>This kind of picture is called ‘Corrugated cardboard picture’ because it is drawn on corrugated cardboard.</a:t>
            </a:r>
          </a:p>
          <a:p>
            <a:r>
              <a:rPr lang="en-US" altLang="ko-KR" dirty="0" smtClean="0">
                <a:latin typeface="Kozuka Mincho Pro H" pitchFamily="18" charset="-128"/>
                <a:ea typeface="Kozuka Mincho Pro H" pitchFamily="18" charset="-128"/>
              </a:rPr>
              <a:t>When I tried to completed this, it took so many times and effort. </a:t>
            </a:r>
          </a:p>
          <a:p>
            <a:r>
              <a:rPr lang="en-US" altLang="ko-KR" dirty="0" smtClean="0">
                <a:latin typeface="Kozuka Mincho Pro H" pitchFamily="18" charset="-128"/>
                <a:ea typeface="Kozuka Mincho Pro H" pitchFamily="18" charset="-128"/>
              </a:rPr>
              <a:t>I felt like my eyes were crossed. </a:t>
            </a:r>
            <a:endParaRPr lang="ko-KR" altLang="en-US" dirty="0">
              <a:latin typeface="Kozuka Mincho Pro H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8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14290"/>
            <a:ext cx="4286280" cy="6429419"/>
          </a:xfrm>
        </p:spPr>
      </p:pic>
      <p:sp>
        <p:nvSpPr>
          <p:cNvPr id="5" name="TextBox 4"/>
          <p:cNvSpPr txBox="1"/>
          <p:nvPr/>
        </p:nvSpPr>
        <p:spPr>
          <a:xfrm>
            <a:off x="4786314" y="3929066"/>
            <a:ext cx="40005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Kozuka Mincho Pro H" pitchFamily="18" charset="-128"/>
                <a:ea typeface="Kozuka Mincho Pro H" pitchFamily="18" charset="-128"/>
              </a:rPr>
              <a:t>This sort of picture’s name is ‘</a:t>
            </a:r>
            <a:r>
              <a:rPr lang="en-US" altLang="ko-KR" dirty="0" err="1" smtClean="0">
                <a:latin typeface="Kozuka Mincho Pro H" pitchFamily="18" charset="-128"/>
                <a:ea typeface="Kozuka Mincho Pro H" pitchFamily="18" charset="-128"/>
              </a:rPr>
              <a:t>pointillize</a:t>
            </a:r>
            <a:r>
              <a:rPr lang="en-US" altLang="ko-KR" dirty="0" smtClean="0">
                <a:latin typeface="Kozuka Mincho Pro H" pitchFamily="18" charset="-128"/>
                <a:ea typeface="Kozuka Mincho Pro H" pitchFamily="18" charset="-128"/>
              </a:rPr>
              <a:t>.’ This is one of my major assignments too.</a:t>
            </a:r>
          </a:p>
          <a:p>
            <a:r>
              <a:rPr lang="en-US" altLang="ko-KR" dirty="0" smtClean="0">
                <a:latin typeface="Kozuka Mincho Pro H" pitchFamily="18" charset="-128"/>
                <a:ea typeface="Kozuka Mincho Pro H" pitchFamily="18" charset="-128"/>
              </a:rPr>
              <a:t>When the professor gave this assignment, he said the topic was free. I wanted to draw roses, and draw them because I think a rose is a perfect flower which has a nice shape.</a:t>
            </a:r>
            <a:endParaRPr lang="ko-KR" altLang="en-US" dirty="0">
              <a:latin typeface="Kozuka Mincho Pro H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532</Words>
  <Application>Microsoft Office PowerPoint</Application>
  <PresentationFormat>화면 슬라이드 쇼(4:3)</PresentationFormat>
  <Paragraphs>28</Paragraphs>
  <Slides>11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2" baseType="lpstr">
      <vt:lpstr>Office 테마</vt:lpstr>
      <vt:lpstr>My Best Works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Best Works</dc:title>
  <dc:creator>young</dc:creator>
  <cp:lastModifiedBy>young</cp:lastModifiedBy>
  <cp:revision>16</cp:revision>
  <dcterms:created xsi:type="dcterms:W3CDTF">2011-11-30T07:28:20Z</dcterms:created>
  <dcterms:modified xsi:type="dcterms:W3CDTF">2011-11-30T08:22:06Z</dcterms:modified>
</cp:coreProperties>
</file>