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0" r:id="rId1"/>
    <p:sldMasterId id="2147483671" r:id="rId2"/>
  </p:sldMasterIdLst>
  <p:sldIdLst>
    <p:sldId id="256" r:id="rId3"/>
    <p:sldId id="258" r:id="rId4"/>
    <p:sldId id="259" r:id="rId5"/>
    <p:sldId id="257" r:id="rId6"/>
    <p:sldId id="263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703512" y="274637"/>
            <a:ext cx="631507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693987" y="1600200"/>
            <a:ext cx="6324600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Click to edit Master text styles</a:t>
            </a:r>
          </a:p>
          <a:p>
            <a:pPr lvl="1"/>
            <a:r>
              <a:rPr>
                <a:latin typeface="Arial"/>
              </a:rPr>
              <a:t>Second level</a:t>
            </a:r>
          </a:p>
          <a:p>
            <a:pPr lvl="2"/>
            <a:r>
              <a:rPr>
                <a:latin typeface="Arial"/>
              </a:rPr>
              <a:t>Third level</a:t>
            </a:r>
          </a:p>
          <a:p>
            <a:pPr lvl="3"/>
            <a:r>
              <a:rPr>
                <a:latin typeface="Arial"/>
              </a:rPr>
              <a:t>Fourth level</a:t>
            </a:r>
          </a:p>
          <a:p>
            <a:pPr lvl="4"/>
            <a:r>
              <a:rPr>
                <a:latin typeface="Arial"/>
              </a:rP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2" cy="116205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 algn="l"/>
            <a:r>
              <a:rPr sz="2000" b="1" i="0" u="none" strike="noStrike"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3200">
                <a:latin typeface="Arial"/>
              </a:rPr>
              <a:t>Click to edit Master text styles</a:t>
            </a:r>
          </a:p>
          <a:p>
            <a:pPr lvl="1"/>
            <a:r>
              <a:rPr sz="2800">
                <a:latin typeface="Arial"/>
              </a:rPr>
              <a:t>Second level</a:t>
            </a:r>
          </a:p>
          <a:p>
            <a:pPr lvl="2"/>
            <a:r>
              <a:rPr sz="2400">
                <a:latin typeface="Arial"/>
              </a:rPr>
              <a:t>Third level</a:t>
            </a:r>
          </a:p>
          <a:p>
            <a:pPr lvl="3"/>
            <a:r>
              <a:rPr sz="2000">
                <a:latin typeface="Arial"/>
              </a:rPr>
              <a:t>Fourth level</a:t>
            </a:r>
          </a:p>
          <a:p>
            <a:pPr lvl="4"/>
            <a:r>
              <a:rPr sz="2000">
                <a:latin typeface="Arial"/>
              </a:rPr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2" cy="46910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>
              <a:buNone/>
            </a:pPr>
            <a:r>
              <a:rPr sz="1400">
                <a:latin typeface="Arial"/>
              </a:rPr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5612" y="274637"/>
            <a:ext cx="822642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5612" y="1600200"/>
            <a:ext cx="8226425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Click to edit Master text styles</a:t>
            </a:r>
          </a:p>
          <a:p>
            <a:pPr lvl="1"/>
            <a:r>
              <a:rPr>
                <a:latin typeface="Arial"/>
              </a:rPr>
              <a:t>Second level</a:t>
            </a:r>
          </a:p>
          <a:p>
            <a:pPr lvl="2"/>
            <a:r>
              <a:rPr>
                <a:latin typeface="Arial"/>
              </a:rPr>
              <a:t>Third level</a:t>
            </a:r>
          </a:p>
          <a:p>
            <a:pPr lvl="3"/>
            <a:r>
              <a:rPr>
                <a:latin typeface="Arial"/>
              </a:rPr>
              <a:t>Fourth level</a:t>
            </a:r>
          </a:p>
          <a:p>
            <a:pPr lvl="4"/>
            <a:r>
              <a:rPr>
                <a:latin typeface="Arial"/>
              </a:rP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bg>
      <p:bgPr>
        <a:blipFill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525" y="136525"/>
            <a:ext cx="8866187" cy="6581775"/>
          </a:xfrm>
          <a:prstGeom prst="rect">
            <a:avLst/>
          </a:prstGeom>
          <a:solidFill>
            <a:srgbClr val="FFCCCC">
              <a:alpha val="50000"/>
            </a:srgbClr>
          </a:solidFill>
          <a:ln>
            <a:noFill/>
          </a:ln>
        </p:spPr>
        <p:txBody>
          <a:bodyPr wrap="none" anchor="ctr"/>
          <a:lstStyle/>
          <a:p>
            <a:pPr marL="0" lvl="0" indent="0" algn="l">
              <a:lnSpc>
                <a:spcPct val="100000"/>
              </a:lnSpc>
              <a:buNone/>
            </a:pPr>
            <a:endParaRPr/>
          </a:p>
        </p:txBody>
      </p:sp>
      <p:sp>
        <p:nvSpPr>
          <p:cNvPr id="3" name="Title 2"/>
          <p:cNvSpPr txBox="1">
            <a:spLocks noGrp="1"/>
          </p:cNvSpPr>
          <p:nvPr>
            <p:ph type="ctrTitle"/>
          </p:nvPr>
        </p:nvSpPr>
        <p:spPr>
          <a:xfrm>
            <a:off x="455612" y="2130425"/>
            <a:ext cx="7312025" cy="14700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marL="0" lvl="0" indent="0" algn="l">
              <a:lnSpc>
                <a:spcPct val="100000"/>
              </a:lnSpc>
              <a:buNone/>
              <a:defRPr sz="3200" b="0" i="0" u="none" strike="noStrike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455612" y="3886200"/>
            <a:ext cx="7312025" cy="17526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>
              <a:buNone/>
            </a:pPr>
            <a:r>
              <a:rPr>
                <a:latin typeface="Arial"/>
              </a:rPr>
              <a:t>Click to edit Master subtitle style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5612" y="274637"/>
            <a:ext cx="822642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5612" y="1600200"/>
            <a:ext cx="4035425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800">
                <a:latin typeface="Arial"/>
              </a:rPr>
              <a:t>Click to edit Master text styles</a:t>
            </a:r>
          </a:p>
          <a:p>
            <a:pPr lvl="1"/>
            <a:r>
              <a:rPr sz="2400">
                <a:latin typeface="Arial"/>
              </a:rPr>
              <a:t>Second level</a:t>
            </a:r>
          </a:p>
          <a:p>
            <a:pPr lvl="2"/>
            <a:r>
              <a:rPr sz="2000">
                <a:latin typeface="Arial"/>
              </a:rPr>
              <a:t>Third level</a:t>
            </a:r>
          </a:p>
          <a:p>
            <a:pPr lvl="3"/>
            <a:r>
              <a:rPr sz="1800">
                <a:latin typeface="Arial"/>
              </a:rPr>
              <a:t>Fourth level</a:t>
            </a:r>
          </a:p>
          <a:p>
            <a:pPr lvl="4"/>
            <a:r>
              <a:rPr sz="1800">
                <a:latin typeface="Arial"/>
              </a:rPr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645025" y="1600200"/>
            <a:ext cx="4037012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800">
                <a:latin typeface="Arial"/>
              </a:rPr>
              <a:t>Click to edit Master text styles</a:t>
            </a:r>
          </a:p>
          <a:p>
            <a:pPr lvl="1"/>
            <a:r>
              <a:rPr sz="2400">
                <a:latin typeface="Arial"/>
              </a:rPr>
              <a:t>Second level</a:t>
            </a:r>
          </a:p>
          <a:p>
            <a:pPr lvl="2"/>
            <a:r>
              <a:rPr sz="2000">
                <a:latin typeface="Arial"/>
              </a:rPr>
              <a:t>Third level</a:t>
            </a:r>
          </a:p>
          <a:p>
            <a:pPr lvl="3"/>
            <a:r>
              <a:rPr sz="1800">
                <a:latin typeface="Arial"/>
              </a:rPr>
              <a:t>Fourth level</a:t>
            </a:r>
          </a:p>
          <a:p>
            <a:pPr lvl="4"/>
            <a:r>
              <a:rPr sz="1800">
                <a:latin typeface="Arial"/>
              </a:rPr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5612" y="274637"/>
            <a:ext cx="822642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5612" y="1600200"/>
            <a:ext cx="8226425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Click to edit Master text styles</a:t>
            </a:r>
          </a:p>
          <a:p>
            <a:pPr lvl="1"/>
            <a:r>
              <a:rPr>
                <a:latin typeface="Arial"/>
              </a:rPr>
              <a:t>Second level</a:t>
            </a:r>
          </a:p>
          <a:p>
            <a:pPr lvl="2"/>
            <a:r>
              <a:rPr>
                <a:latin typeface="Arial"/>
              </a:rPr>
              <a:t>Third level</a:t>
            </a:r>
          </a:p>
          <a:p>
            <a:pPr lvl="3"/>
            <a:r>
              <a:rPr>
                <a:latin typeface="Arial"/>
              </a:rPr>
              <a:t>Fourth level</a:t>
            </a:r>
          </a:p>
          <a:p>
            <a:pPr lvl="4"/>
            <a:r>
              <a:rPr>
                <a:latin typeface="Arial"/>
              </a:rP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626225" y="274637"/>
            <a:ext cx="2055812" cy="58515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5612" y="274637"/>
            <a:ext cx="6016625" cy="58515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Click to edit Master text styles</a:t>
            </a:r>
          </a:p>
          <a:p>
            <a:pPr lvl="1"/>
            <a:r>
              <a:rPr>
                <a:latin typeface="Arial"/>
              </a:rPr>
              <a:t>Second level</a:t>
            </a:r>
          </a:p>
          <a:p>
            <a:pPr lvl="2"/>
            <a:r>
              <a:rPr>
                <a:latin typeface="Arial"/>
              </a:rPr>
              <a:t>Third level</a:t>
            </a:r>
          </a:p>
          <a:p>
            <a:pPr lvl="3"/>
            <a:r>
              <a:rPr>
                <a:latin typeface="Arial"/>
              </a:rPr>
              <a:t>Fourth level</a:t>
            </a:r>
          </a:p>
          <a:p>
            <a:pPr lvl="4"/>
            <a:r>
              <a:rPr>
                <a:latin typeface="Arial"/>
              </a:rP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 sz="4000" b="1" i="0" u="none" strike="noStrike"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2" y="2906712"/>
            <a:ext cx="7772400" cy="14986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marL="0" lvl="0" indent="0">
              <a:buNone/>
            </a:pPr>
            <a:r>
              <a:rPr sz="2000">
                <a:latin typeface="Arial"/>
              </a:rPr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7" y="4800600"/>
            <a:ext cx="5486400" cy="566737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 algn="l"/>
            <a:r>
              <a:rPr sz="2000" b="1" i="0" u="none" strike="noStrike">
                <a:latin typeface="Arial"/>
              </a:rPr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792287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 algn="l">
              <a:lnSpc>
                <a:spcPct val="100000"/>
              </a:lnSpc>
              <a:buNone/>
            </a:pPr>
            <a:endParaRPr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7" y="5367337"/>
            <a:ext cx="5486400" cy="8032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>
              <a:buNone/>
            </a:pPr>
            <a:r>
              <a:rPr sz="1400">
                <a:latin typeface="Arial"/>
              </a:rPr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5612" y="274637"/>
            <a:ext cx="822642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bg>
      <p:bgPr>
        <a:blipFill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marL="0" lvl="0" indent="0" algn="l">
              <a:lnSpc>
                <a:spcPct val="100000"/>
              </a:lnSpc>
              <a:buNone/>
              <a:defRPr sz="3200" b="0" i="0" u="none" strike="noStrike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>
              <a:buNone/>
            </a:pPr>
            <a:r>
              <a:rPr>
                <a:latin typeface="Arial"/>
              </a:rPr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817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marL="0" lvl="0" indent="0">
              <a:buNone/>
            </a:pPr>
            <a:r>
              <a:rPr sz="2400" b="1" i="0" u="none" strike="noStrike">
                <a:latin typeface="Arial"/>
              </a:rPr>
              <a:t>Click to edit Master text styles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400">
                <a:latin typeface="Arial"/>
              </a:rPr>
              <a:t>Click to edit Master text styles</a:t>
            </a:r>
          </a:p>
          <a:p>
            <a:pPr lvl="1"/>
            <a:r>
              <a:rPr sz="2000">
                <a:latin typeface="Arial"/>
              </a:rPr>
              <a:t>Second level</a:t>
            </a:r>
          </a:p>
          <a:p>
            <a:pPr lvl="2"/>
            <a:r>
              <a:rPr sz="1800">
                <a:latin typeface="Arial"/>
              </a:rPr>
              <a:t>Third level</a:t>
            </a:r>
          </a:p>
          <a:p>
            <a:pPr lvl="3"/>
            <a:r>
              <a:rPr sz="1600">
                <a:latin typeface="Arial"/>
              </a:rPr>
              <a:t>Fourth level</a:t>
            </a:r>
          </a:p>
          <a:p>
            <a:pPr lvl="4"/>
            <a:r>
              <a:rPr sz="1600">
                <a:latin typeface="Arial"/>
              </a:rPr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5" cy="63817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marL="0" lvl="0" indent="0">
              <a:buNone/>
            </a:pPr>
            <a:r>
              <a:rPr sz="2400" b="1" i="0" u="none" strike="noStrike">
                <a:latin typeface="Arial"/>
              </a:rPr>
              <a:t>Click to edit Master text styles</a:t>
            </a:r>
          </a:p>
        </p:txBody>
      </p:sp>
      <p:sp>
        <p:nvSpPr>
          <p:cNvPr id="6" name="Text Placeholder 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7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400">
                <a:latin typeface="Arial"/>
              </a:rPr>
              <a:t>Click to edit Master text styles</a:t>
            </a:r>
          </a:p>
          <a:p>
            <a:pPr lvl="1"/>
            <a:r>
              <a:rPr sz="2000">
                <a:latin typeface="Arial"/>
              </a:rPr>
              <a:t>Second level</a:t>
            </a:r>
          </a:p>
          <a:p>
            <a:pPr lvl="2"/>
            <a:r>
              <a:rPr sz="1800">
                <a:latin typeface="Arial"/>
              </a:rPr>
              <a:t>Third level</a:t>
            </a:r>
          </a:p>
          <a:p>
            <a:pPr lvl="3"/>
            <a:r>
              <a:rPr sz="1600">
                <a:latin typeface="Arial"/>
              </a:rPr>
              <a:t>Fourth level</a:t>
            </a:r>
          </a:p>
          <a:p>
            <a:pPr lvl="4"/>
            <a:r>
              <a:rPr sz="1600">
                <a:latin typeface="Arial"/>
              </a:rPr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2" cy="116205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 algn="l"/>
            <a:r>
              <a:rPr sz="2000" b="1" i="0" u="none" strike="noStrike"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3200">
                <a:latin typeface="Arial"/>
              </a:rPr>
              <a:t>Click to edit Master text styles</a:t>
            </a:r>
          </a:p>
          <a:p>
            <a:pPr lvl="1"/>
            <a:r>
              <a:rPr sz="2800">
                <a:latin typeface="Arial"/>
              </a:rPr>
              <a:t>Second level</a:t>
            </a:r>
          </a:p>
          <a:p>
            <a:pPr lvl="2"/>
            <a:r>
              <a:rPr sz="2400">
                <a:latin typeface="Arial"/>
              </a:rPr>
              <a:t>Third level</a:t>
            </a:r>
          </a:p>
          <a:p>
            <a:pPr lvl="3"/>
            <a:r>
              <a:rPr sz="2000">
                <a:latin typeface="Arial"/>
              </a:rPr>
              <a:t>Fourth level</a:t>
            </a:r>
          </a:p>
          <a:p>
            <a:pPr lvl="4"/>
            <a:r>
              <a:rPr sz="2000">
                <a:latin typeface="Arial"/>
              </a:rPr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2" cy="46910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>
              <a:buNone/>
            </a:pPr>
            <a:r>
              <a:rPr sz="1400">
                <a:latin typeface="Arial"/>
              </a:rPr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703512" y="274637"/>
            <a:ext cx="631507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693987" y="1600200"/>
            <a:ext cx="3086100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800">
                <a:latin typeface="Arial"/>
              </a:rPr>
              <a:t>Click to edit Master text styles</a:t>
            </a:r>
          </a:p>
          <a:p>
            <a:pPr lvl="1"/>
            <a:r>
              <a:rPr sz="2400">
                <a:latin typeface="Arial"/>
              </a:rPr>
              <a:t>Second level</a:t>
            </a:r>
          </a:p>
          <a:p>
            <a:pPr lvl="2"/>
            <a:r>
              <a:rPr sz="2000">
                <a:latin typeface="Arial"/>
              </a:rPr>
              <a:t>Third level</a:t>
            </a:r>
          </a:p>
          <a:p>
            <a:pPr lvl="3"/>
            <a:r>
              <a:rPr sz="1800">
                <a:latin typeface="Arial"/>
              </a:rPr>
              <a:t>Fourth level</a:t>
            </a:r>
          </a:p>
          <a:p>
            <a:pPr lvl="4"/>
            <a:r>
              <a:rPr sz="1800">
                <a:latin typeface="Arial"/>
              </a:rPr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5932487" y="1600200"/>
            <a:ext cx="3086100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800">
                <a:latin typeface="Arial"/>
              </a:rPr>
              <a:t>Click to edit Master text styles</a:t>
            </a:r>
          </a:p>
          <a:p>
            <a:pPr lvl="1"/>
            <a:r>
              <a:rPr sz="2400">
                <a:latin typeface="Arial"/>
              </a:rPr>
              <a:t>Second level</a:t>
            </a:r>
          </a:p>
          <a:p>
            <a:pPr lvl="2"/>
            <a:r>
              <a:rPr sz="2000">
                <a:latin typeface="Arial"/>
              </a:rPr>
              <a:t>Third level</a:t>
            </a:r>
          </a:p>
          <a:p>
            <a:pPr lvl="3"/>
            <a:r>
              <a:rPr sz="1800">
                <a:latin typeface="Arial"/>
              </a:rPr>
              <a:t>Fourth level</a:t>
            </a:r>
          </a:p>
          <a:p>
            <a:pPr lvl="4"/>
            <a:r>
              <a:rPr sz="1800">
                <a:latin typeface="Arial"/>
              </a:rPr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703512" y="274637"/>
            <a:ext cx="631507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693987" y="1600200"/>
            <a:ext cx="6324600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Click to edit Master text styles</a:t>
            </a:r>
          </a:p>
          <a:p>
            <a:pPr lvl="1"/>
            <a:r>
              <a:rPr>
                <a:latin typeface="Arial"/>
              </a:rPr>
              <a:t>Second level</a:t>
            </a:r>
          </a:p>
          <a:p>
            <a:pPr lvl="2"/>
            <a:r>
              <a:rPr>
                <a:latin typeface="Arial"/>
              </a:rPr>
              <a:t>Third level</a:t>
            </a:r>
          </a:p>
          <a:p>
            <a:pPr lvl="3"/>
            <a:r>
              <a:rPr>
                <a:latin typeface="Arial"/>
              </a:rPr>
              <a:t>Fourth level</a:t>
            </a:r>
          </a:p>
          <a:p>
            <a:pPr lvl="4"/>
            <a:r>
              <a:rPr>
                <a:latin typeface="Arial"/>
              </a:rP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439025" y="274637"/>
            <a:ext cx="1581150" cy="58515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693987" y="274637"/>
            <a:ext cx="4591050" cy="58515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Click to edit Master text styles</a:t>
            </a:r>
          </a:p>
          <a:p>
            <a:pPr lvl="1"/>
            <a:r>
              <a:rPr>
                <a:latin typeface="Arial"/>
              </a:rPr>
              <a:t>Second level</a:t>
            </a:r>
          </a:p>
          <a:p>
            <a:pPr lvl="2"/>
            <a:r>
              <a:rPr>
                <a:latin typeface="Arial"/>
              </a:rPr>
              <a:t>Third level</a:t>
            </a:r>
          </a:p>
          <a:p>
            <a:pPr lvl="3"/>
            <a:r>
              <a:rPr>
                <a:latin typeface="Arial"/>
              </a:rPr>
              <a:t>Fourth level</a:t>
            </a:r>
          </a:p>
          <a:p>
            <a:pPr lvl="4"/>
            <a:r>
              <a:rPr>
                <a:latin typeface="Arial"/>
              </a:rP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 sz="4000" b="1" i="0" u="none" strike="noStrike"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2" y="2906712"/>
            <a:ext cx="7772400" cy="14986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marL="0" lvl="0" indent="0">
              <a:buNone/>
            </a:pPr>
            <a:r>
              <a:rPr sz="2000">
                <a:latin typeface="Arial"/>
              </a:rPr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7" y="4800600"/>
            <a:ext cx="5486400" cy="566737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 algn="l"/>
            <a:r>
              <a:rPr sz="2000" b="1" i="0" u="none" strike="noStrike">
                <a:latin typeface="Arial"/>
              </a:rPr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792287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 algn="l">
              <a:lnSpc>
                <a:spcPct val="100000"/>
              </a:lnSpc>
              <a:buNone/>
            </a:pPr>
            <a:r>
              <a:rPr sz="3200" b="0" i="0" u="none" strike="noStrike" baseline="0">
                <a:solidFill>
                  <a:srgbClr val="000000"/>
                </a:solidFill>
                <a:latin typeface="Arial"/>
              </a:rPr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7" y="5367337"/>
            <a:ext cx="5486400" cy="8032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>
              <a:buNone/>
            </a:pPr>
            <a:r>
              <a:rPr sz="1400">
                <a:latin typeface="Arial"/>
              </a:rPr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703512" y="274637"/>
            <a:ext cx="631507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817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marL="0" lvl="0" indent="0">
              <a:buNone/>
            </a:pPr>
            <a:r>
              <a:rPr sz="2400" b="1" i="0" u="none" strike="noStrike">
                <a:latin typeface="Arial"/>
              </a:rPr>
              <a:t>Click to edit Master text styles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400">
                <a:latin typeface="Arial"/>
              </a:rPr>
              <a:t>Click to edit Master text styles</a:t>
            </a:r>
          </a:p>
          <a:p>
            <a:pPr lvl="1"/>
            <a:r>
              <a:rPr sz="2000">
                <a:latin typeface="Arial"/>
              </a:rPr>
              <a:t>Second level</a:t>
            </a:r>
          </a:p>
          <a:p>
            <a:pPr lvl="2"/>
            <a:r>
              <a:rPr sz="1800">
                <a:latin typeface="Arial"/>
              </a:rPr>
              <a:t>Third level</a:t>
            </a:r>
          </a:p>
          <a:p>
            <a:pPr lvl="3"/>
            <a:r>
              <a:rPr sz="1600">
                <a:latin typeface="Arial"/>
              </a:rPr>
              <a:t>Fourth level</a:t>
            </a:r>
          </a:p>
          <a:p>
            <a:pPr lvl="4"/>
            <a:r>
              <a:rPr sz="1600">
                <a:latin typeface="Arial"/>
              </a:rPr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5" cy="63817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marL="0" lvl="0" indent="0">
              <a:buNone/>
            </a:pPr>
            <a:r>
              <a:rPr sz="2400" b="1" i="0" u="none" strike="noStrike">
                <a:latin typeface="Arial"/>
              </a:rPr>
              <a:t>Click to edit Master text styles</a:t>
            </a:r>
          </a:p>
        </p:txBody>
      </p:sp>
      <p:sp>
        <p:nvSpPr>
          <p:cNvPr id="6" name="Text Placeholder 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7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400">
                <a:latin typeface="Arial"/>
              </a:rPr>
              <a:t>Click to edit Master text styles</a:t>
            </a:r>
          </a:p>
          <a:p>
            <a:pPr lvl="1"/>
            <a:r>
              <a:rPr sz="2000">
                <a:latin typeface="Arial"/>
              </a:rPr>
              <a:t>Second level</a:t>
            </a:r>
          </a:p>
          <a:p>
            <a:pPr lvl="2"/>
            <a:r>
              <a:rPr sz="1800">
                <a:latin typeface="Arial"/>
              </a:rPr>
              <a:t>Third level</a:t>
            </a:r>
          </a:p>
          <a:p>
            <a:pPr lvl="3"/>
            <a:r>
              <a:rPr sz="1600">
                <a:latin typeface="Arial"/>
              </a:rPr>
              <a:t>Fourth level</a:t>
            </a:r>
          </a:p>
          <a:p>
            <a:pPr lvl="4"/>
            <a:r>
              <a:rPr sz="1600">
                <a:latin typeface="Arial"/>
              </a:rPr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2703512" y="274637"/>
            <a:ext cx="631507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693987" y="1600200"/>
            <a:ext cx="6324600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Click to edit Master text styles</a:t>
            </a:r>
          </a:p>
          <a:p>
            <a:pPr lvl="1"/>
            <a:r>
              <a:rPr>
                <a:latin typeface="Arial"/>
              </a:rPr>
              <a:t>Second level</a:t>
            </a:r>
          </a:p>
          <a:p>
            <a:pPr lvl="2"/>
            <a:r>
              <a:rPr>
                <a:latin typeface="Arial"/>
              </a:rPr>
              <a:t>Third level</a:t>
            </a:r>
          </a:p>
          <a:p>
            <a:pPr lvl="3"/>
            <a:r>
              <a:rPr>
                <a:latin typeface="Arial"/>
              </a:rPr>
              <a:t>Fourth level</a:t>
            </a:r>
          </a:p>
          <a:p>
            <a:pPr lvl="4"/>
            <a:r>
              <a:rPr>
                <a:latin typeface="Arial"/>
              </a:rP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ctr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marL="0" lvl="0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1pPr>
      <a:lvl2pPr marL="0" lvl="1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2pPr>
      <a:lvl3pPr marL="0" lvl="2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3pPr>
      <a:lvl4pPr marL="0" lvl="3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4pPr>
      <a:lvl5pPr marL="0" lvl="4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5pPr>
      <a:lvl6pPr marL="457200" lvl="5" indent="45720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6pPr>
      <a:lvl7pPr marL="914400" lvl="6" indent="91440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7pPr>
      <a:lvl8pPr marL="1371600" lvl="7" indent="137160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8pPr>
      <a:lvl9pPr marL="1828800" lvl="8" indent="182880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9pPr>
    </p:titleStyle>
    <p:bodyStyle>
      <a:lvl1pPr marL="342900" lvl="0" indent="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1pPr>
      <a:lvl2pPr marL="742950" lvl="1" indent="4572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2pPr>
      <a:lvl3pPr marL="1143000" lvl="2" indent="9144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3pPr>
      <a:lvl4pPr marL="1600200" lvl="3" indent="13716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4pPr>
      <a:lvl5pPr marL="2057400" lvl="4" indent="18288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5pPr>
      <a:lvl6pPr marL="2514600" lvl="5" indent="22860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6pPr>
      <a:lvl7pPr marL="2971800" lvl="6" indent="27432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7pPr>
      <a:lvl8pPr marL="3429000" lvl="7" indent="32004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8pPr>
      <a:lvl9pPr marL="3886200" lvl="8" indent="36576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9pPr>
    </p:bodyStyle>
    <p:otherStyle>
      <a:lvl1pPr marL="0" lvl="0" indent="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1pPr>
      <a:lvl2pPr marL="457200" lvl="1" indent="4572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2pPr>
      <a:lvl3pPr marL="914400" lvl="2" indent="9144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3pPr>
      <a:lvl4pPr marL="1371600" lvl="3" indent="13716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4pPr>
      <a:lvl5pPr marL="1828800" lvl="4" indent="18288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5pPr>
      <a:lvl6pPr marL="2286000" lvl="5" indent="22860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6pPr>
      <a:lvl7pPr marL="2743200" lvl="6" indent="27432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7pPr>
      <a:lvl8pPr marL="3200400" lvl="7" indent="32004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8pPr>
      <a:lvl9pPr marL="3657600" lvl="8" indent="36576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525" y="136525"/>
            <a:ext cx="8866187" cy="6581775"/>
          </a:xfrm>
          <a:prstGeom prst="rect">
            <a:avLst/>
          </a:prstGeom>
          <a:solidFill>
            <a:srgbClr val="FFCCCC">
              <a:alpha val="50000"/>
            </a:srgbClr>
          </a:solidFill>
          <a:ln>
            <a:noFill/>
          </a:ln>
        </p:spPr>
        <p:txBody>
          <a:bodyPr wrap="none" anchor="ctr"/>
          <a:lstStyle/>
          <a:p>
            <a:pPr marL="0" lvl="0" indent="0" algn="l">
              <a:lnSpc>
                <a:spcPct val="100000"/>
              </a:lnSpc>
              <a:buNone/>
            </a:pPr>
            <a:endParaRPr/>
          </a:p>
        </p:txBody>
      </p:sp>
      <p:sp>
        <p:nvSpPr>
          <p:cNvPr id="3" name="Title Placeholder 2"/>
          <p:cNvSpPr txBox="1">
            <a:spLocks noGrp="1"/>
          </p:cNvSpPr>
          <p:nvPr>
            <p:ph type="title"/>
          </p:nvPr>
        </p:nvSpPr>
        <p:spPr>
          <a:xfrm>
            <a:off x="455612" y="274637"/>
            <a:ext cx="822642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Click to edit Master title style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1"/>
          </p:nvPr>
        </p:nvSpPr>
        <p:spPr>
          <a:xfrm>
            <a:off x="455612" y="1600200"/>
            <a:ext cx="8226425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Click to edit Master text styles</a:t>
            </a:r>
          </a:p>
          <a:p>
            <a:pPr lvl="1"/>
            <a:r>
              <a:rPr>
                <a:latin typeface="Arial"/>
              </a:rPr>
              <a:t>Second level</a:t>
            </a:r>
          </a:p>
          <a:p>
            <a:pPr lvl="2"/>
            <a:r>
              <a:rPr>
                <a:latin typeface="Arial"/>
              </a:rPr>
              <a:t>Third level</a:t>
            </a:r>
          </a:p>
          <a:p>
            <a:pPr lvl="3"/>
            <a:r>
              <a:rPr>
                <a:latin typeface="Arial"/>
              </a:rPr>
              <a:t>Fourth level</a:t>
            </a:r>
          </a:p>
          <a:p>
            <a:pPr lvl="4"/>
            <a:r>
              <a:rPr>
                <a:latin typeface="Arial"/>
              </a:rPr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ctr">
              <a:defRPr>
                <a:latin typeface="Arial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>
                <a:latin typeface="Arial"/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marL="0" lvl="0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1pPr>
      <a:lvl2pPr marL="0" lvl="1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2pPr>
      <a:lvl3pPr marL="0" lvl="2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3pPr>
      <a:lvl4pPr marL="0" lvl="3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4pPr>
      <a:lvl5pPr marL="0" lvl="4" indent="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5pPr>
      <a:lvl6pPr marL="457200" lvl="5" indent="45720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6pPr>
      <a:lvl7pPr marL="914400" lvl="6" indent="91440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7pPr>
      <a:lvl8pPr marL="1371600" lvl="7" indent="137160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8pPr>
      <a:lvl9pPr marL="1828800" lvl="8" indent="1828800" algn="l">
        <a:lnSpc>
          <a:spcPct val="100000"/>
        </a:lnSpc>
        <a:buNone/>
        <a:defRPr sz="3200" b="0" i="0" u="none" strike="noStrike" baseline="0">
          <a:solidFill>
            <a:srgbClr val="000000"/>
          </a:solidFill>
          <a:latin typeface="Arial"/>
        </a:defRPr>
      </a:lvl9pPr>
    </p:titleStyle>
    <p:bodyStyle>
      <a:lvl1pPr marL="342900" lvl="0" indent="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1pPr>
      <a:lvl2pPr marL="742950" lvl="1" indent="4572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2pPr>
      <a:lvl3pPr marL="1143000" lvl="2" indent="9144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3pPr>
      <a:lvl4pPr marL="1600200" lvl="3" indent="13716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4pPr>
      <a:lvl5pPr marL="2057400" lvl="4" indent="18288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5pPr>
      <a:lvl6pPr marL="2514600" lvl="5" indent="22860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6pPr>
      <a:lvl7pPr marL="2971800" lvl="6" indent="27432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7pPr>
      <a:lvl8pPr marL="3429000" lvl="7" indent="32004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8pPr>
      <a:lvl9pPr marL="3886200" lvl="8" indent="3657600" algn="l">
        <a:lnSpc>
          <a:spcPct val="100000"/>
        </a:lnSpc>
        <a:spcBef>
          <a:spcPct val="20000"/>
        </a:spcBef>
        <a:buClr>
          <a:srgbClr val="000000"/>
        </a:buClr>
        <a:buChar char="•"/>
        <a:defRPr sz="2400" b="0" i="0" u="none" strike="noStrike" baseline="0">
          <a:solidFill>
            <a:srgbClr val="000000"/>
          </a:solidFill>
          <a:latin typeface="Arial"/>
        </a:defRPr>
      </a:lvl9pPr>
    </p:bodyStyle>
    <p:otherStyle>
      <a:lvl1pPr marL="0" lvl="0" indent="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1pPr>
      <a:lvl2pPr marL="457200" lvl="1" indent="4572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2pPr>
      <a:lvl3pPr marL="914400" lvl="2" indent="9144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3pPr>
      <a:lvl4pPr marL="1371600" lvl="3" indent="13716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4pPr>
      <a:lvl5pPr marL="1828800" lvl="4" indent="18288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5pPr>
      <a:lvl6pPr marL="2286000" lvl="5" indent="22860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6pPr>
      <a:lvl7pPr marL="2743200" lvl="6" indent="27432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7pPr>
      <a:lvl8pPr marL="3200400" lvl="7" indent="32004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8pPr>
      <a:lvl9pPr marL="3657600" lvl="8" indent="36576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2341562" y="377825"/>
            <a:ext cx="4800600" cy="14700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Names in Canada 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324100" y="0"/>
            <a:ext cx="631507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Family names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524000" y="1143000"/>
            <a:ext cx="7707312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>
              <a:buNone/>
            </a:pPr>
            <a:r>
              <a:rPr>
                <a:latin typeface="Arial"/>
              </a:rPr>
              <a:t>Most family names come from historical professions</a:t>
            </a:r>
          </a:p>
          <a:p>
            <a:pPr lvl="0"/>
            <a:r>
              <a:rPr>
                <a:latin typeface="Arial"/>
              </a:rPr>
              <a:t>Smith (blacksmith, 대장장이) </a:t>
            </a:r>
          </a:p>
          <a:p>
            <a:pPr lvl="0"/>
            <a:r>
              <a:rPr>
                <a:latin typeface="Arial"/>
              </a:rPr>
              <a:t>Miller (mill worker 제분업자) </a:t>
            </a:r>
          </a:p>
          <a:p>
            <a:pPr lvl="0"/>
            <a:r>
              <a:rPr>
                <a:latin typeface="Arial"/>
              </a:rPr>
              <a:t>​Cooper (barrel maker 통 만드는 사람) </a:t>
            </a:r>
          </a:p>
          <a:p>
            <a:pPr lvl="0"/>
            <a:r>
              <a:rPr>
                <a:latin typeface="Arial"/>
              </a:rPr>
              <a:t>Taylor (clothes maker  재단사) </a:t>
            </a:r>
          </a:p>
          <a:p>
            <a:pPr lvl="0"/>
            <a:r>
              <a:rPr>
                <a:latin typeface="Arial"/>
              </a:rPr>
              <a:t>Clark (priest  성직자) </a:t>
            </a:r>
          </a:p>
          <a:p>
            <a:pPr lvl="0"/>
            <a:r>
              <a:rPr>
                <a:latin typeface="Arial"/>
              </a:rPr>
              <a:t>​Parker (park keeper 주차하는 사람)  </a:t>
            </a:r>
          </a:p>
          <a:p>
            <a:pPr lvl="0"/>
            <a:r>
              <a:rPr>
                <a:latin typeface="Arial"/>
              </a:rPr>
              <a:t>​Campigotto  (8 fields 8개의 밭을 가진 사람)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703512" y="274637"/>
            <a:ext cx="631507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 algn="ctr"/>
            <a:r>
              <a:rPr>
                <a:latin typeface="Arial"/>
              </a:rPr>
              <a:t>Family names and Immigration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98475" y="1600200"/>
            <a:ext cx="8520112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Many immigrants to Canada / America changed their family names when they arrived in the early 1900s</a:t>
            </a:r>
          </a:p>
          <a:p>
            <a:pPr lvl="0"/>
            <a:r>
              <a:rPr>
                <a:latin typeface="Arial"/>
              </a:rPr>
              <a:t>Immigrants also chose English names when going to school</a:t>
            </a:r>
          </a:p>
          <a:p>
            <a:pPr lvl="0"/>
            <a:r>
              <a:rPr>
                <a:latin typeface="Arial"/>
              </a:rPr>
              <a:t>My grandfather, Guido, changed his name to William to sound more English/Canadian</a:t>
            </a:r>
          </a:p>
          <a:p>
            <a:pPr lvl="0"/>
            <a:r>
              <a:rPr>
                <a:latin typeface="Arial"/>
              </a:rPr>
              <a:t>We didn’t know his original name was Guido until he died</a:t>
            </a:r>
          </a:p>
          <a:p>
            <a:pPr lvl="0"/>
            <a:endParaRPr>
              <a:latin typeface="Arial"/>
            </a:endParaRPr>
          </a:p>
          <a:p>
            <a:pPr lvl="0"/>
            <a:endParaRPr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703512" y="274637"/>
            <a:ext cx="631507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Given Names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61975" y="1535112"/>
            <a:ext cx="8377237" cy="4525963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Most people have 2 given names, a first name and a middle name</a:t>
            </a:r>
          </a:p>
          <a:p>
            <a:pPr lvl="0"/>
            <a:r>
              <a:rPr>
                <a:latin typeface="Arial"/>
              </a:rPr>
              <a:t>Many given names come from parents, grandparents, etc. </a:t>
            </a:r>
          </a:p>
          <a:p>
            <a:pPr lvl="0"/>
            <a:r>
              <a:rPr>
                <a:latin typeface="Arial"/>
              </a:rPr>
              <a:t>My middle name, William, comes from my grandfather</a:t>
            </a:r>
          </a:p>
          <a:p>
            <a:pPr lvl="0"/>
            <a:r>
              <a:rPr>
                <a:latin typeface="Arial"/>
              </a:rPr>
              <a:t>Names ending in ‘son’ traditionally were used to indicate who the father was. This isn’t true anymore. </a:t>
            </a:r>
          </a:p>
          <a:p>
            <a:pPr lvl="0"/>
            <a:r>
              <a:rPr>
                <a:latin typeface="Arial"/>
              </a:rPr>
              <a:t>Eg. Jackson = son of Jack,   Jefferson= Son of Jeffery</a:t>
            </a:r>
          </a:p>
          <a:p>
            <a:pPr lvl="0"/>
            <a:endParaRPr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752600" y="228600"/>
            <a:ext cx="4800600" cy="147002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lang="en-US" dirty="0" smtClean="0"/>
              <a:t>Names and Gender</a:t>
            </a:r>
            <a:endParaRPr dirty="0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762000" y="762000"/>
            <a:ext cx="7924800" cy="41910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lang="en-US" dirty="0" smtClean="0"/>
              <a:t>Most names have a specific gender (male/female)</a:t>
            </a:r>
          </a:p>
          <a:p>
            <a:pPr lvl="0"/>
            <a:r>
              <a:rPr lang="en-US" dirty="0" smtClean="0"/>
              <a:t>For many names there is a male and female version</a:t>
            </a:r>
          </a:p>
          <a:p>
            <a:pPr lvl="0"/>
            <a:r>
              <a:rPr lang="en-US" dirty="0" smtClean="0"/>
              <a:t>Very few names could be male or female but a shortened version could be either. </a:t>
            </a:r>
          </a:p>
          <a:p>
            <a:pPr lvl="0"/>
            <a:endParaRPr lang="en-US" dirty="0"/>
          </a:p>
          <a:p>
            <a:pPr lvl="0">
              <a:buNone/>
            </a:pPr>
            <a:r>
              <a:rPr lang="en-US" dirty="0" smtClean="0"/>
              <a:t>Male 				Female</a:t>
            </a:r>
          </a:p>
          <a:p>
            <a:pPr lvl="0">
              <a:buNone/>
            </a:pPr>
            <a:r>
              <a:rPr lang="en-US" dirty="0" smtClean="0"/>
              <a:t>Terry				Teri</a:t>
            </a:r>
            <a:br>
              <a:rPr lang="en-US" dirty="0" smtClean="0"/>
            </a:br>
            <a:r>
              <a:rPr lang="en-US" dirty="0" smtClean="0"/>
              <a:t>Michael 				Michelle </a:t>
            </a:r>
          </a:p>
          <a:p>
            <a:pPr lvl="0">
              <a:buNone/>
            </a:pPr>
            <a:r>
              <a:rPr lang="en-US" dirty="0" smtClean="0"/>
              <a:t>Patrick				Patricia 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484312" y="0"/>
            <a:ext cx="631507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 algn="ctr"/>
            <a:r>
              <a:rPr>
                <a:latin typeface="Arial"/>
              </a:rPr>
              <a:t>Marriage and Children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84150" y="1230312"/>
            <a:ext cx="8829675" cy="4525963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>
                <a:latin typeface="Arial"/>
              </a:rPr>
              <a:t>Most women take their husband’s family names when they marry </a:t>
            </a:r>
          </a:p>
          <a:p>
            <a:pPr lvl="0"/>
            <a:r>
              <a:rPr>
                <a:latin typeface="Arial"/>
              </a:rPr>
              <a:t>Some women use a hyphen (-) to just add their husband’s name to their name </a:t>
            </a:r>
          </a:p>
          <a:p>
            <a:pPr lvl="0"/>
            <a:r>
              <a:rPr>
                <a:latin typeface="Arial"/>
              </a:rPr>
              <a:t>Eg. Susan Jones marries John Smith=</a:t>
            </a:r>
            <a:r>
              <a:t/>
            </a:r>
            <a:br/>
            <a:r>
              <a:rPr>
                <a:latin typeface="Arial"/>
              </a:rPr>
              <a:t>Susan Jones-Smith</a:t>
            </a:r>
          </a:p>
          <a:p>
            <a:pPr lvl="0"/>
            <a:r>
              <a:rPr>
                <a:latin typeface="Arial"/>
              </a:rPr>
              <a:t>Children usually take their father’s name</a:t>
            </a:r>
          </a:p>
          <a:p>
            <a:pPr lvl="0"/>
            <a:r>
              <a:rPr>
                <a:latin typeface="Arial"/>
              </a:rPr>
              <a:t>When women divorce they go back to their family name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400175" y="0"/>
            <a:ext cx="631507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Top Baby in Canada, 2015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927225" y="1443037"/>
            <a:ext cx="6324600" cy="4525963"/>
          </a:xfrm>
          <a:prstGeom prst="rect">
            <a:avLst/>
          </a:prstGeom>
          <a:noFill/>
          <a:ln>
            <a:noFill/>
          </a:ln>
        </p:spPr>
        <p:txBody>
          <a:bodyPr wrap="square" numCol="2" anchor="t"/>
          <a:lstStyle/>
          <a:p>
            <a:pPr marL="0" lvl="0" indent="0">
              <a:buNone/>
            </a:pPr>
            <a:r>
              <a:rPr dirty="0">
                <a:latin typeface="Arial"/>
              </a:rPr>
              <a:t>Girls</a:t>
            </a:r>
          </a:p>
          <a:p>
            <a:pPr lvl="0"/>
            <a:r>
              <a:rPr dirty="0">
                <a:latin typeface="Arial"/>
              </a:rPr>
              <a:t> Emma</a:t>
            </a:r>
          </a:p>
          <a:p>
            <a:pPr lvl="0"/>
            <a:r>
              <a:rPr dirty="0">
                <a:latin typeface="Arial"/>
              </a:rPr>
              <a:t>Olivia</a:t>
            </a:r>
          </a:p>
          <a:p>
            <a:pPr lvl="0"/>
            <a:r>
              <a:rPr dirty="0">
                <a:latin typeface="Arial"/>
              </a:rPr>
              <a:t>Sophia</a:t>
            </a:r>
          </a:p>
          <a:p>
            <a:pPr lvl="0"/>
            <a:r>
              <a:rPr dirty="0">
                <a:latin typeface="Arial"/>
              </a:rPr>
              <a:t>Zoe</a:t>
            </a:r>
          </a:p>
          <a:p>
            <a:pPr lvl="0"/>
            <a:r>
              <a:rPr dirty="0" smtClean="0">
                <a:latin typeface="Arial"/>
              </a:rPr>
              <a:t>Emily</a:t>
            </a:r>
            <a:endParaRPr lang="en-US" dirty="0" smtClean="0">
              <a:latin typeface="Arial"/>
            </a:endParaRPr>
          </a:p>
          <a:p>
            <a:pPr lvl="0"/>
            <a:endParaRPr lang="en-US" dirty="0"/>
          </a:p>
          <a:p>
            <a:pPr marL="0" lvl="0">
              <a:buNone/>
            </a:pPr>
            <a:endParaRPr lang="en-US" dirty="0" smtClean="0"/>
          </a:p>
          <a:p>
            <a:pPr marL="0" lvl="0">
              <a:buNone/>
            </a:pPr>
            <a:endParaRPr lang="en-US" dirty="0"/>
          </a:p>
          <a:p>
            <a:pPr marL="0" lvl="0">
              <a:buNone/>
            </a:pPr>
            <a:endParaRPr lang="en-US" dirty="0" smtClean="0"/>
          </a:p>
          <a:p>
            <a:pPr marL="0" lvl="0">
              <a:buNone/>
            </a:pPr>
            <a:endParaRPr lang="en-US" dirty="0"/>
          </a:p>
          <a:p>
            <a:pPr marL="0" lvl="0">
              <a:buNone/>
            </a:pPr>
            <a:endParaRPr lang="en-US" dirty="0" smtClean="0"/>
          </a:p>
          <a:p>
            <a:pPr marL="0" lvl="0">
              <a:buNone/>
            </a:pPr>
            <a:endParaRPr lang="en-US" dirty="0"/>
          </a:p>
          <a:p>
            <a:pPr marL="0" lvl="0">
              <a:buNone/>
            </a:pPr>
            <a:r>
              <a:rPr lang="en-US" dirty="0" smtClean="0"/>
              <a:t>Boys</a:t>
            </a:r>
            <a:endParaRPr lang="en-US" dirty="0"/>
          </a:p>
          <a:p>
            <a:pPr lvl="0"/>
            <a:r>
              <a:rPr lang="en-US" dirty="0"/>
              <a:t>Liam</a:t>
            </a:r>
          </a:p>
          <a:p>
            <a:pPr lvl="0"/>
            <a:r>
              <a:rPr lang="en-US" dirty="0"/>
              <a:t>Jackson</a:t>
            </a:r>
          </a:p>
          <a:p>
            <a:pPr lvl="0"/>
            <a:r>
              <a:rPr lang="en-US" dirty="0"/>
              <a:t>Logan</a:t>
            </a:r>
          </a:p>
          <a:p>
            <a:pPr lvl="0"/>
            <a:r>
              <a:rPr lang="en-US" dirty="0"/>
              <a:t>Lucas</a:t>
            </a:r>
          </a:p>
          <a:p>
            <a:pPr lvl="0"/>
            <a:r>
              <a:rPr lang="en-US" dirty="0"/>
              <a:t>Noah</a:t>
            </a:r>
          </a:p>
          <a:p>
            <a:pPr lvl="0"/>
            <a:endParaRPr dirty="0">
              <a:latin typeface="Arial"/>
            </a:endParaRPr>
          </a:p>
          <a:p>
            <a:pPr lvl="0"/>
            <a:endParaRPr dirty="0">
              <a:latin typeface="Arial"/>
            </a:endParaRPr>
          </a:p>
          <a:p>
            <a:pPr lvl="0"/>
            <a:endParaRPr dirty="0">
              <a:latin typeface="Arial"/>
            </a:endParaRPr>
          </a:p>
          <a:p>
            <a:pPr lvl="0"/>
            <a:endParaRPr dirty="0">
              <a:latin typeface="Arial"/>
            </a:endParaRPr>
          </a:p>
          <a:p>
            <a:pPr lvl="0"/>
            <a:endParaRPr dirty="0">
              <a:latin typeface="Arial"/>
            </a:endParaRPr>
          </a:p>
          <a:p>
            <a:pPr marL="0" lvl="0" indent="0">
              <a:buNone/>
            </a:pPr>
            <a:endParaRPr dirty="0">
              <a:latin typeface="Arial"/>
            </a:endParaRPr>
          </a:p>
          <a:p>
            <a:pPr marL="0" lvl="0" indent="0">
              <a:buNone/>
            </a:pPr>
            <a:endParaRPr dirty="0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703512" y="274637"/>
            <a:ext cx="6315075" cy="11430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/>
            <a:r>
              <a:rPr>
                <a:latin typeface="Arial"/>
              </a:rPr>
              <a:t>Babies Names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693986" y="1600200"/>
            <a:ext cx="6450013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dirty="0">
                <a:latin typeface="Arial"/>
              </a:rPr>
              <a:t>Babies names come from family members, pop culture</a:t>
            </a:r>
            <a:r>
              <a:rPr dirty="0" smtClean="0">
                <a:latin typeface="Arial"/>
              </a:rPr>
              <a:t>,</a:t>
            </a:r>
            <a:r>
              <a:rPr lang="en-US" dirty="0" smtClean="0">
                <a:latin typeface="Arial"/>
              </a:rPr>
              <a:t> people you admire</a:t>
            </a:r>
            <a:r>
              <a:rPr dirty="0" smtClean="0">
                <a:latin typeface="Arial"/>
              </a:rPr>
              <a:t> </a:t>
            </a:r>
            <a:r>
              <a:rPr dirty="0">
                <a:latin typeface="Arial"/>
              </a:rPr>
              <a:t>or meanings from baby books</a:t>
            </a:r>
          </a:p>
          <a:p>
            <a:pPr lvl="0"/>
            <a:r>
              <a:rPr dirty="0">
                <a:latin typeface="Arial"/>
              </a:rPr>
              <a:t>Kevin = Kind, Gentle, Handsome </a:t>
            </a:r>
          </a:p>
          <a:p>
            <a:pPr lvl="0"/>
            <a:r>
              <a:rPr dirty="0">
                <a:latin typeface="Arial"/>
              </a:rPr>
              <a:t>Sarah = Princess</a:t>
            </a:r>
          </a:p>
          <a:p>
            <a:pPr lvl="0"/>
            <a:r>
              <a:rPr dirty="0">
                <a:latin typeface="Arial"/>
              </a:rPr>
              <a:t>Teri = Harvester </a:t>
            </a:r>
            <a:endParaRPr lang="en-US" dirty="0" smtClean="0">
              <a:latin typeface="Arial"/>
            </a:endParaRPr>
          </a:p>
          <a:p>
            <a:pPr lvl="0"/>
            <a:r>
              <a:rPr lang="en-US" dirty="0" smtClean="0"/>
              <a:t>My daughter Teri’s name comes from the name of my favorite author, Terry Pratchett</a:t>
            </a:r>
            <a:endParaRPr dirty="0">
              <a:latin typeface="Arial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12725" y="846137"/>
            <a:ext cx="2336800" cy="3509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nd_3200_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ind_3200_slide</vt:lpstr>
      <vt:lpstr>1_Default Design</vt:lpstr>
      <vt:lpstr>Names in Canada </vt:lpstr>
      <vt:lpstr>Family names</vt:lpstr>
      <vt:lpstr>Family names and Immigration</vt:lpstr>
      <vt:lpstr>Given Names</vt:lpstr>
      <vt:lpstr>Names and Gender</vt:lpstr>
      <vt:lpstr>Marriage and Children</vt:lpstr>
      <vt:lpstr>Top Baby in Canada, 2015</vt:lpstr>
      <vt:lpstr>Babies Names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Names in Canada </dc:title>
  <cp:lastModifiedBy>user</cp:lastModifiedBy>
  <cp:revision>1</cp:revision>
  <dcterms:modified xsi:type="dcterms:W3CDTF">2016-03-15T03:27:13Z</dcterms:modified>
</cp:coreProperties>
</file>