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63" r:id="rId5"/>
    <p:sldId id="262" r:id="rId6"/>
    <p:sldId id="258" r:id="rId7"/>
    <p:sldId id="264" r:id="rId8"/>
    <p:sldId id="265" r:id="rId9"/>
    <p:sldId id="266" r:id="rId10"/>
    <p:sldId id="259" r:id="rId11"/>
    <p:sldId id="267" r:id="rId12"/>
    <p:sldId id="26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345721"/>
            <a:ext cx="8915399" cy="886867"/>
          </a:xfrm>
        </p:spPr>
        <p:txBody>
          <a:bodyPr>
            <a:normAutofit/>
          </a:bodyPr>
          <a:lstStyle/>
          <a:p>
            <a:r>
              <a:rPr lang="en-US" sz="4400" b="1" dirty="0"/>
              <a:t>Starting &amp; Ending Conversations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59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Farewells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419" y="2297503"/>
            <a:ext cx="8915400" cy="3777622"/>
          </a:xfrm>
        </p:spPr>
        <p:txBody>
          <a:bodyPr/>
          <a:lstStyle/>
          <a:p>
            <a:r>
              <a:rPr lang="en-US" sz="2000" dirty="0"/>
              <a:t>Use an excuse </a:t>
            </a:r>
          </a:p>
          <a:p>
            <a:r>
              <a:rPr lang="en-US" sz="2000" dirty="0"/>
              <a:t>Compliment the person, </a:t>
            </a:r>
          </a:p>
          <a:p>
            <a:r>
              <a:rPr lang="en-US" sz="2000" dirty="0"/>
              <a:t>Offer a next conversation 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42868" y="1423358"/>
            <a:ext cx="9083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Depending on the reason, there are several ways to end a conversation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3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230" y="2133600"/>
            <a:ext cx="9339382" cy="1938068"/>
          </a:xfrm>
        </p:spPr>
        <p:txBody>
          <a:bodyPr numCol="2">
            <a:normAutofit fontScale="92500" lnSpcReduction="10000"/>
          </a:bodyPr>
          <a:lstStyle/>
          <a:p>
            <a:r>
              <a:rPr lang="en-US" sz="2000" dirty="0"/>
              <a:t>I’ve got to be going</a:t>
            </a:r>
          </a:p>
          <a:p>
            <a:r>
              <a:rPr lang="en-US" sz="2000" dirty="0"/>
              <a:t>I need to get going</a:t>
            </a:r>
          </a:p>
          <a:p>
            <a:r>
              <a:rPr lang="en-US" sz="2000" dirty="0"/>
              <a:t>I have to…….</a:t>
            </a:r>
          </a:p>
          <a:p>
            <a:r>
              <a:rPr lang="en-US" sz="2000" dirty="0"/>
              <a:t>Well it’s getting late</a:t>
            </a:r>
          </a:p>
          <a:p>
            <a:r>
              <a:rPr lang="en-US" sz="2000" dirty="0"/>
              <a:t>I’d better get going</a:t>
            </a:r>
          </a:p>
          <a:p>
            <a:r>
              <a:rPr lang="en-US" sz="2000" dirty="0"/>
              <a:t>I’m going to go grab another drink</a:t>
            </a:r>
          </a:p>
          <a:p>
            <a:r>
              <a:rPr lang="en-US" sz="2000" dirty="0"/>
              <a:t>I’ve got to go meet my friends</a:t>
            </a:r>
          </a:p>
          <a:p>
            <a:r>
              <a:rPr lang="en-US" sz="2000" dirty="0"/>
              <a:t>Wow look at the time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54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Compliment the 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It’s been fun</a:t>
            </a:r>
          </a:p>
          <a:p>
            <a:r>
              <a:rPr lang="en-US" sz="2000" dirty="0"/>
              <a:t>It was nice to see you </a:t>
            </a:r>
          </a:p>
          <a:p>
            <a:r>
              <a:rPr lang="en-US" sz="2000" dirty="0"/>
              <a:t>It was lovely meeting you</a:t>
            </a:r>
          </a:p>
          <a:p>
            <a:r>
              <a:rPr lang="en-US" sz="2000" dirty="0"/>
              <a:t>Thank you for your time</a:t>
            </a:r>
          </a:p>
          <a:p>
            <a:r>
              <a:rPr lang="en-US" sz="2000" dirty="0"/>
              <a:t>I’m glad we had the time to talk</a:t>
            </a:r>
          </a:p>
          <a:p>
            <a:r>
              <a:rPr lang="en-US" sz="2000" dirty="0"/>
              <a:t>It was great chatting with you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18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 a next conversation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I’d love to talk more about ____ when we have more time</a:t>
            </a:r>
          </a:p>
          <a:p>
            <a:r>
              <a:rPr lang="en-US" sz="2000" dirty="0"/>
              <a:t>Let’s do this again some time</a:t>
            </a:r>
          </a:p>
          <a:p>
            <a:r>
              <a:rPr lang="en-US" sz="2000" dirty="0"/>
              <a:t>I hope we can talk again soon</a:t>
            </a:r>
          </a:p>
          <a:p>
            <a:r>
              <a:rPr lang="en-US" sz="2000" dirty="0"/>
              <a:t>I’ll see you around</a:t>
            </a:r>
          </a:p>
          <a:p>
            <a:r>
              <a:rPr lang="en-US" sz="2000" dirty="0"/>
              <a:t>I’ll talk to you later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71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Conversation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 question</a:t>
            </a:r>
          </a:p>
          <a:p>
            <a:r>
              <a:rPr lang="en-US" dirty="0"/>
              <a:t>Ask a question about the person or the environment </a:t>
            </a:r>
          </a:p>
          <a:p>
            <a:r>
              <a:rPr lang="en-US" dirty="0"/>
              <a:t>Try to give a detailed answer (not one word!) </a:t>
            </a:r>
          </a:p>
          <a:p>
            <a:r>
              <a:rPr lang="en-US" dirty="0"/>
              <a:t>Be ready to respond to any questions they might ask you </a:t>
            </a:r>
          </a:p>
        </p:txBody>
      </p:sp>
    </p:spTree>
    <p:extLst>
      <p:ext uri="{BB962C8B-B14F-4D97-AF65-F5344CB8AC3E}">
        <p14:creationId xmlns:p14="http://schemas.microsoft.com/office/powerpoint/2010/main" val="287154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Conversation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Give a general greeting and then: </a:t>
            </a:r>
          </a:p>
          <a:p>
            <a:r>
              <a:rPr lang="en-US" sz="2400" dirty="0"/>
              <a:t>Ask a question</a:t>
            </a:r>
          </a:p>
          <a:p>
            <a:r>
              <a:rPr lang="en-US" sz="2400" dirty="0"/>
              <a:t>Request something</a:t>
            </a:r>
          </a:p>
          <a:p>
            <a:r>
              <a:rPr lang="en-US" sz="2400" dirty="0"/>
              <a:t>Comment on something in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234599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Greetings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6350" y="1905000"/>
            <a:ext cx="9588261" cy="3777622"/>
          </a:xfrm>
        </p:spPr>
        <p:txBody>
          <a:bodyPr>
            <a:normAutofit/>
          </a:bodyPr>
          <a:lstStyle/>
          <a:p>
            <a:r>
              <a:rPr lang="en-US" sz="2000" b="1" dirty="0"/>
              <a:t>Time based</a:t>
            </a:r>
            <a:r>
              <a:rPr lang="en-US" sz="2000" dirty="0"/>
              <a:t>: Good morning, Good afternoon, Good evening</a:t>
            </a:r>
          </a:p>
          <a:p>
            <a:r>
              <a:rPr lang="en-US" sz="2000" b="1" dirty="0"/>
              <a:t>Formal</a:t>
            </a:r>
            <a:r>
              <a:rPr lang="en-US" sz="2000" dirty="0"/>
              <a:t>:  Hello, It’s nice to meet you, Pleased to meet you, Hello Mr. X</a:t>
            </a:r>
          </a:p>
          <a:p>
            <a:endParaRPr lang="en-US" sz="2000" b="1" dirty="0"/>
          </a:p>
          <a:p>
            <a:r>
              <a:rPr lang="en-US" sz="2000" b="1" dirty="0"/>
              <a:t>Informal</a:t>
            </a:r>
            <a:r>
              <a:rPr lang="en-US" sz="2000" dirty="0"/>
              <a:t>: Hey!,  Long time no see, </a:t>
            </a:r>
            <a:r>
              <a:rPr lang="en-US" sz="2000" dirty="0" err="1"/>
              <a:t>yo</a:t>
            </a:r>
            <a:r>
              <a:rPr lang="en-US" sz="2000" dirty="0"/>
              <a:t>!  Sup!  What’s up? </a:t>
            </a:r>
          </a:p>
        </p:txBody>
      </p:sp>
    </p:spTree>
    <p:extLst>
      <p:ext uri="{BB962C8B-B14F-4D97-AF65-F5344CB8AC3E}">
        <p14:creationId xmlns:p14="http://schemas.microsoft.com/office/powerpoint/2010/main" val="4016619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a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67773"/>
            <a:ext cx="8915400" cy="2300377"/>
          </a:xfrm>
        </p:spPr>
        <p:txBody>
          <a:bodyPr numCol="2">
            <a:normAutofit fontScale="25000" lnSpcReduction="20000"/>
          </a:bodyPr>
          <a:lstStyle/>
          <a:p>
            <a:r>
              <a:rPr lang="en-US" sz="8000" dirty="0"/>
              <a:t>How are you? </a:t>
            </a:r>
          </a:p>
          <a:p>
            <a:r>
              <a:rPr lang="en-US" sz="8000" dirty="0"/>
              <a:t>How’s it going? </a:t>
            </a:r>
          </a:p>
          <a:p>
            <a:r>
              <a:rPr lang="en-US" sz="8000" dirty="0"/>
              <a:t>What’s new? </a:t>
            </a:r>
          </a:p>
          <a:p>
            <a:r>
              <a:rPr lang="en-US" sz="8000" dirty="0"/>
              <a:t>How are you doing? </a:t>
            </a:r>
          </a:p>
          <a:p>
            <a:r>
              <a:rPr lang="en-US" sz="8000" dirty="0"/>
              <a:t>What’s up? </a:t>
            </a:r>
          </a:p>
          <a:p>
            <a:r>
              <a:rPr lang="en-US" sz="8000" dirty="0"/>
              <a:t>How’s your day going? </a:t>
            </a:r>
          </a:p>
          <a:p>
            <a:r>
              <a:rPr lang="en-US" sz="8000" dirty="0"/>
              <a:t>How’ve you been?</a:t>
            </a:r>
          </a:p>
          <a:p>
            <a:r>
              <a:rPr lang="en-US" sz="8000" dirty="0"/>
              <a:t>What’s happening?</a:t>
            </a:r>
          </a:p>
          <a:p>
            <a:r>
              <a:rPr lang="en-US" sz="8000" dirty="0"/>
              <a:t>What’s going on? </a:t>
            </a:r>
          </a:p>
          <a:p>
            <a:r>
              <a:rPr lang="en-US" sz="8000" dirty="0"/>
              <a:t>What are you up to?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89212" y="4489981"/>
            <a:ext cx="8915400" cy="10436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All of these are general questions that either ask ‘how are you’ or ‘what are you doing/ what have you been doing recently’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32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Nice to meet you Vs. Nice to see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‘nice to meet you’ the first time we meet </a:t>
            </a:r>
            <a:r>
              <a:rPr lang="en-US" dirty="0" err="1"/>
              <a:t>someong</a:t>
            </a:r>
            <a:endParaRPr lang="en-US" dirty="0"/>
          </a:p>
          <a:p>
            <a:r>
              <a:rPr lang="en-US" dirty="0"/>
              <a:t>After that you can say ‘nice to see you’ but NOT ‘nice to meet you’ a second time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something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Another way to start a conversation is to ask for something</a:t>
            </a:r>
          </a:p>
          <a:p>
            <a:r>
              <a:rPr lang="en-US" sz="2000" dirty="0"/>
              <a:t>Ask for help, ask for directions, ask for advice, etc. </a:t>
            </a:r>
          </a:p>
        </p:txBody>
      </p:sp>
    </p:spTree>
    <p:extLst>
      <p:ext uri="{BB962C8B-B14F-4D97-AF65-F5344CB8AC3E}">
        <p14:creationId xmlns:p14="http://schemas.microsoft.com/office/powerpoint/2010/main" val="213582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on the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011" y="2133600"/>
            <a:ext cx="9445925" cy="3777622"/>
          </a:xfrm>
        </p:spPr>
        <p:txBody>
          <a:bodyPr>
            <a:normAutofit/>
          </a:bodyPr>
          <a:lstStyle/>
          <a:p>
            <a:r>
              <a:rPr lang="en-US" sz="2000" dirty="0"/>
              <a:t>Start a conversation by comments on the weather, the place, etc. </a:t>
            </a:r>
          </a:p>
          <a:p>
            <a:r>
              <a:rPr lang="en-US" sz="2000" dirty="0"/>
              <a:t>It’s cold today! </a:t>
            </a:r>
          </a:p>
          <a:p>
            <a:r>
              <a:rPr lang="en-US" sz="2000" dirty="0"/>
              <a:t>This is a really nice apartment </a:t>
            </a:r>
          </a:p>
          <a:p>
            <a:r>
              <a:rPr lang="en-US" sz="2000" dirty="0"/>
              <a:t>This is really hard</a:t>
            </a:r>
          </a:p>
          <a:p>
            <a:r>
              <a:rPr lang="en-US" sz="2000" dirty="0"/>
              <a:t>Is this your first time here?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* Try to turn these into questions by adding ‘isn’t it?’ or ‘don’t you think?’</a:t>
            </a:r>
          </a:p>
        </p:txBody>
      </p:sp>
    </p:spTree>
    <p:extLst>
      <p:ext uri="{BB962C8B-B14F-4D97-AF65-F5344CB8AC3E}">
        <p14:creationId xmlns:p14="http://schemas.microsoft.com/office/powerpoint/2010/main" val="3731593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Interrupting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547668"/>
            <a:ext cx="8915400" cy="3777622"/>
          </a:xfrm>
        </p:spPr>
        <p:txBody>
          <a:bodyPr>
            <a:normAutofit/>
          </a:bodyPr>
          <a:lstStyle/>
          <a:p>
            <a:r>
              <a:rPr lang="en-US" sz="2000" dirty="0"/>
              <a:t>Excuse me…</a:t>
            </a:r>
          </a:p>
          <a:p>
            <a:r>
              <a:rPr lang="en-US" sz="2000" dirty="0"/>
              <a:t>Pardon me…</a:t>
            </a:r>
          </a:p>
          <a:p>
            <a:r>
              <a:rPr lang="en-US" sz="2000" dirty="0"/>
              <a:t>Do you have a minute…?</a:t>
            </a:r>
          </a:p>
          <a:p>
            <a:r>
              <a:rPr lang="en-US" sz="2000" dirty="0"/>
              <a:t>Do you mind if I ask you something?</a:t>
            </a:r>
          </a:p>
          <a:p>
            <a:r>
              <a:rPr lang="en-US" sz="2000" dirty="0"/>
              <a:t>I’m sorry…..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89212" y="1483743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If you need to interrupt someone who is talking, walking, or doing something try using these phrases</a:t>
            </a:r>
          </a:p>
        </p:txBody>
      </p:sp>
    </p:spTree>
    <p:extLst>
      <p:ext uri="{BB962C8B-B14F-4D97-AF65-F5344CB8AC3E}">
        <p14:creationId xmlns:p14="http://schemas.microsoft.com/office/powerpoint/2010/main" val="15759227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499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Starting &amp; Ending Conversations</vt:lpstr>
      <vt:lpstr>Starting a Conversation</vt:lpstr>
      <vt:lpstr>Starting a Conversation </vt:lpstr>
      <vt:lpstr>General Greetings</vt:lpstr>
      <vt:lpstr>Asking a Question</vt:lpstr>
      <vt:lpstr>Nice to meet you Vs. Nice to see you</vt:lpstr>
      <vt:lpstr>Request something</vt:lpstr>
      <vt:lpstr>Comment on the Environment</vt:lpstr>
      <vt:lpstr>Interrupting </vt:lpstr>
      <vt:lpstr>Farewells</vt:lpstr>
      <vt:lpstr>Excuses</vt:lpstr>
      <vt:lpstr>Compliment the person</vt:lpstr>
      <vt:lpstr>Offer a next conversation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&amp; Ending Conversations</dc:title>
  <dc:creator>User</dc:creator>
  <cp:lastModifiedBy>User</cp:lastModifiedBy>
  <cp:revision>9</cp:revision>
  <dcterms:created xsi:type="dcterms:W3CDTF">2016-03-12T01:53:34Z</dcterms:created>
  <dcterms:modified xsi:type="dcterms:W3CDTF">2016-03-12T02:46:53Z</dcterms:modified>
</cp:coreProperties>
</file>