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0" r:id="rId1"/>
    <p:sldMasterId id="2147483671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bg>
      <p:bgPr>
        <a:blipFill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marL="0" lvl="0" indent="0" algn="l">
              <a:lnSpc>
                <a:spcPct val="100000"/>
              </a:lnSpc>
              <a:buNone/>
              <a:defRPr sz="3200" b="0" i="0" u="none" strike="noStrike" baseline="0">
                <a:solidFill>
                  <a:srgbClr val="000000"/>
                </a:solidFill>
                <a:latin typeface="Arial"/>
              </a:defRPr>
            </a:lvl1pPr>
          </a:lstStyle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>
              <a:buNone/>
            </a:pPr>
            <a:r>
              <a:rPr>
                <a:latin typeface="Arial"/>
              </a:rPr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5612" y="274637"/>
            <a:ext cx="8226425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5612" y="1600200"/>
            <a:ext cx="8226425" cy="45259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>
                <a:latin typeface="Arial"/>
              </a:rPr>
              <a:t>Click to edit Master text styles</a:t>
            </a:r>
          </a:p>
          <a:p>
            <a:pPr lvl="1"/>
            <a:r>
              <a:rPr>
                <a:latin typeface="Arial"/>
              </a:rPr>
              <a:t>Second level</a:t>
            </a:r>
          </a:p>
          <a:p>
            <a:pPr lvl="2"/>
            <a:r>
              <a:rPr>
                <a:latin typeface="Arial"/>
              </a:rPr>
              <a:t>Third level</a:t>
            </a:r>
          </a:p>
          <a:p>
            <a:pPr lvl="3"/>
            <a:r>
              <a:rPr>
                <a:latin typeface="Arial"/>
              </a:rPr>
              <a:t>Fourth level</a:t>
            </a:r>
          </a:p>
          <a:p>
            <a:pPr lvl="4"/>
            <a:r>
              <a:rPr>
                <a:latin typeface="Arial"/>
              </a:rPr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bg>
      <p:bgPr>
        <a:blipFill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6525" y="136525"/>
            <a:ext cx="8866187" cy="6581775"/>
          </a:xfrm>
          <a:prstGeom prst="rect">
            <a:avLst/>
          </a:prstGeom>
          <a:solidFill>
            <a:srgbClr val="FFCCCC">
              <a:alpha val="50000"/>
            </a:srgbClr>
          </a:solidFill>
          <a:ln>
            <a:noFill/>
          </a:ln>
        </p:spPr>
        <p:txBody>
          <a:bodyPr wrap="none" anchor="ctr"/>
          <a:lstStyle/>
          <a:p>
            <a:pPr marL="0" lvl="0" indent="0" algn="l">
              <a:lnSpc>
                <a:spcPct val="100000"/>
              </a:lnSpc>
              <a:buNone/>
            </a:pPr>
            <a:endParaRPr/>
          </a:p>
        </p:txBody>
      </p:sp>
      <p:sp>
        <p:nvSpPr>
          <p:cNvPr id="3" name="Title 2"/>
          <p:cNvSpPr txBox="1">
            <a:spLocks noGrp="1"/>
          </p:cNvSpPr>
          <p:nvPr>
            <p:ph type="ctrTitle"/>
          </p:nvPr>
        </p:nvSpPr>
        <p:spPr>
          <a:xfrm>
            <a:off x="455612" y="2130425"/>
            <a:ext cx="7312025" cy="147002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marL="0" lvl="0" indent="0" algn="l">
              <a:lnSpc>
                <a:spcPct val="100000"/>
              </a:lnSpc>
              <a:buNone/>
              <a:defRPr sz="3200" b="0" i="0" u="none" strike="noStrike" baseline="0">
                <a:solidFill>
                  <a:srgbClr val="000000"/>
                </a:solidFill>
                <a:latin typeface="Arial"/>
              </a:defRPr>
            </a:lvl1pPr>
          </a:lstStyle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4" name="Subtitle 3"/>
          <p:cNvSpPr txBox="1">
            <a:spLocks noGrp="1"/>
          </p:cNvSpPr>
          <p:nvPr>
            <p:ph type="subTitle" idx="1"/>
          </p:nvPr>
        </p:nvSpPr>
        <p:spPr>
          <a:xfrm>
            <a:off x="455612" y="3886200"/>
            <a:ext cx="7312025" cy="17526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>
              <a:buNone/>
            </a:pPr>
            <a:r>
              <a:rPr>
                <a:latin typeface="Arial"/>
              </a:rPr>
              <a:t>Click to edit Master subtitle style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5612" y="274637"/>
            <a:ext cx="8226425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5612" y="1600200"/>
            <a:ext cx="4035425" cy="45259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sz="2800">
                <a:latin typeface="Arial"/>
              </a:rPr>
              <a:t>Click to edit Master text styles</a:t>
            </a:r>
          </a:p>
          <a:p>
            <a:pPr lvl="1"/>
            <a:r>
              <a:rPr sz="2400">
                <a:latin typeface="Arial"/>
              </a:rPr>
              <a:t>Second level</a:t>
            </a:r>
          </a:p>
          <a:p>
            <a:pPr lvl="2"/>
            <a:r>
              <a:rPr sz="2000">
                <a:latin typeface="Arial"/>
              </a:rPr>
              <a:t>Third level</a:t>
            </a:r>
          </a:p>
          <a:p>
            <a:pPr lvl="3"/>
            <a:r>
              <a:rPr sz="1800">
                <a:latin typeface="Arial"/>
              </a:rPr>
              <a:t>Fourth level</a:t>
            </a:r>
          </a:p>
          <a:p>
            <a:pPr lvl="4"/>
            <a:r>
              <a:rPr sz="1800">
                <a:latin typeface="Arial"/>
              </a:rPr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645025" y="1600200"/>
            <a:ext cx="4037012" cy="45259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sz="2800">
                <a:latin typeface="Arial"/>
              </a:rPr>
              <a:t>Click to edit Master text styles</a:t>
            </a:r>
          </a:p>
          <a:p>
            <a:pPr lvl="1"/>
            <a:r>
              <a:rPr sz="2400">
                <a:latin typeface="Arial"/>
              </a:rPr>
              <a:t>Second level</a:t>
            </a:r>
          </a:p>
          <a:p>
            <a:pPr lvl="2"/>
            <a:r>
              <a:rPr sz="2000">
                <a:latin typeface="Arial"/>
              </a:rPr>
              <a:t>Third level</a:t>
            </a:r>
          </a:p>
          <a:p>
            <a:pPr lvl="3"/>
            <a:r>
              <a:rPr sz="1800">
                <a:latin typeface="Arial"/>
              </a:rPr>
              <a:t>Fourth level</a:t>
            </a:r>
          </a:p>
          <a:p>
            <a:pPr lvl="4"/>
            <a:r>
              <a:rPr sz="1800">
                <a:latin typeface="Arial"/>
              </a:rPr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5612" y="274637"/>
            <a:ext cx="8226425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5612" y="1600200"/>
            <a:ext cx="8226425" cy="45259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>
                <a:latin typeface="Arial"/>
              </a:rPr>
              <a:t>Click to edit Master text styles</a:t>
            </a:r>
          </a:p>
          <a:p>
            <a:pPr lvl="1"/>
            <a:r>
              <a:rPr>
                <a:latin typeface="Arial"/>
              </a:rPr>
              <a:t>Second level</a:t>
            </a:r>
          </a:p>
          <a:p>
            <a:pPr lvl="2"/>
            <a:r>
              <a:rPr>
                <a:latin typeface="Arial"/>
              </a:rPr>
              <a:t>Third level</a:t>
            </a:r>
          </a:p>
          <a:p>
            <a:pPr lvl="3"/>
            <a:r>
              <a:rPr>
                <a:latin typeface="Arial"/>
              </a:rPr>
              <a:t>Fourth level</a:t>
            </a:r>
          </a:p>
          <a:p>
            <a:pPr lvl="4"/>
            <a:r>
              <a:rPr>
                <a:latin typeface="Arial"/>
              </a:rPr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626225" y="274637"/>
            <a:ext cx="2055812" cy="58515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5612" y="274637"/>
            <a:ext cx="6016625" cy="585152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>
                <a:latin typeface="Arial"/>
              </a:rPr>
              <a:t>Click to edit Master text styles</a:t>
            </a:r>
          </a:p>
          <a:p>
            <a:pPr lvl="1"/>
            <a:r>
              <a:rPr>
                <a:latin typeface="Arial"/>
              </a:rPr>
              <a:t>Second level</a:t>
            </a:r>
          </a:p>
          <a:p>
            <a:pPr lvl="2"/>
            <a:r>
              <a:rPr>
                <a:latin typeface="Arial"/>
              </a:rPr>
              <a:t>Third level</a:t>
            </a:r>
          </a:p>
          <a:p>
            <a:pPr lvl="3"/>
            <a:r>
              <a:rPr>
                <a:latin typeface="Arial"/>
              </a:rPr>
              <a:t>Fourth level</a:t>
            </a:r>
          </a:p>
          <a:p>
            <a:pPr lvl="4"/>
            <a:r>
              <a:rPr>
                <a:latin typeface="Arial"/>
              </a:rPr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 sz="4000" b="1" i="0" u="none" strike="noStrike"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22312" y="2906712"/>
            <a:ext cx="7772400" cy="14986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marL="0" lvl="0" indent="0">
              <a:buNone/>
            </a:pPr>
            <a:r>
              <a:rPr sz="2000">
                <a:latin typeface="Arial"/>
              </a:rPr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792287" y="4800600"/>
            <a:ext cx="5486400" cy="566737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 algn="l"/>
            <a:r>
              <a:rPr sz="2000" b="1" i="0" u="none" strike="noStrike">
                <a:latin typeface="Arial"/>
              </a:rPr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1792287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 algn="l">
              <a:lnSpc>
                <a:spcPct val="100000"/>
              </a:lnSpc>
              <a:buNone/>
            </a:pPr>
            <a:endParaRPr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792287" y="5367337"/>
            <a:ext cx="5486400" cy="80327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>
              <a:buNone/>
            </a:pPr>
            <a:r>
              <a:rPr sz="1400">
                <a:latin typeface="Arial"/>
              </a:rPr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5612" y="274637"/>
            <a:ext cx="8226425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817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marL="0" lvl="0" indent="0">
              <a:buNone/>
            </a:pPr>
            <a:r>
              <a:rPr sz="2400" b="1" i="0" u="none" strike="noStrike">
                <a:latin typeface="Arial"/>
              </a:rPr>
              <a:t>Click to edit Master text styles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sz="2400">
                <a:latin typeface="Arial"/>
              </a:rPr>
              <a:t>Click to edit Master text styles</a:t>
            </a:r>
          </a:p>
          <a:p>
            <a:pPr lvl="1"/>
            <a:r>
              <a:rPr sz="2000">
                <a:latin typeface="Arial"/>
              </a:rPr>
              <a:t>Second level</a:t>
            </a:r>
          </a:p>
          <a:p>
            <a:pPr lvl="2"/>
            <a:r>
              <a:rPr sz="1800">
                <a:latin typeface="Arial"/>
              </a:rPr>
              <a:t>Third level</a:t>
            </a:r>
          </a:p>
          <a:p>
            <a:pPr lvl="3"/>
            <a:r>
              <a:rPr sz="1600">
                <a:latin typeface="Arial"/>
              </a:rPr>
              <a:t>Fourth level</a:t>
            </a:r>
          </a:p>
          <a:p>
            <a:pPr lvl="4"/>
            <a:r>
              <a:rPr sz="1600">
                <a:latin typeface="Arial"/>
              </a:rPr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5" cy="63817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marL="0" lvl="0" indent="0">
              <a:buNone/>
            </a:pPr>
            <a:r>
              <a:rPr sz="2400" b="1" i="0" u="none" strike="noStrike">
                <a:latin typeface="Arial"/>
              </a:rPr>
              <a:t>Click to edit Master text styles</a:t>
            </a:r>
          </a:p>
        </p:txBody>
      </p:sp>
      <p:sp>
        <p:nvSpPr>
          <p:cNvPr id="6" name="Text Placeholder 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7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sz="2400">
                <a:latin typeface="Arial"/>
              </a:rPr>
              <a:t>Click to edit Master text styles</a:t>
            </a:r>
          </a:p>
          <a:p>
            <a:pPr lvl="1"/>
            <a:r>
              <a:rPr sz="2000">
                <a:latin typeface="Arial"/>
              </a:rPr>
              <a:t>Second level</a:t>
            </a:r>
          </a:p>
          <a:p>
            <a:pPr lvl="2"/>
            <a:r>
              <a:rPr sz="1800">
                <a:latin typeface="Arial"/>
              </a:rPr>
              <a:t>Third level</a:t>
            </a:r>
          </a:p>
          <a:p>
            <a:pPr lvl="3"/>
            <a:r>
              <a:rPr sz="1600">
                <a:latin typeface="Arial"/>
              </a:rPr>
              <a:t>Fourth level</a:t>
            </a:r>
          </a:p>
          <a:p>
            <a:pPr lvl="4"/>
            <a:r>
              <a:rPr sz="1600">
                <a:latin typeface="Arial"/>
              </a:rPr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703512" y="274637"/>
            <a:ext cx="6315075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2693987" y="1600200"/>
            <a:ext cx="3086100" cy="45259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sz="2800">
                <a:latin typeface="Arial"/>
              </a:rPr>
              <a:t>Click to edit Master text styles</a:t>
            </a:r>
          </a:p>
          <a:p>
            <a:pPr lvl="1"/>
            <a:r>
              <a:rPr sz="2400">
                <a:latin typeface="Arial"/>
              </a:rPr>
              <a:t>Second level</a:t>
            </a:r>
          </a:p>
          <a:p>
            <a:pPr lvl="2"/>
            <a:r>
              <a:rPr sz="2000">
                <a:latin typeface="Arial"/>
              </a:rPr>
              <a:t>Third level</a:t>
            </a:r>
          </a:p>
          <a:p>
            <a:pPr lvl="3"/>
            <a:r>
              <a:rPr sz="1800">
                <a:latin typeface="Arial"/>
              </a:rPr>
              <a:t>Fourth level</a:t>
            </a:r>
          </a:p>
          <a:p>
            <a:pPr lvl="4"/>
            <a:r>
              <a:rPr sz="1800">
                <a:latin typeface="Arial"/>
              </a:rPr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5932487" y="1600200"/>
            <a:ext cx="3086100" cy="45259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sz="2800">
                <a:latin typeface="Arial"/>
              </a:rPr>
              <a:t>Click to edit Master text styles</a:t>
            </a:r>
          </a:p>
          <a:p>
            <a:pPr lvl="1"/>
            <a:r>
              <a:rPr sz="2400">
                <a:latin typeface="Arial"/>
              </a:rPr>
              <a:t>Second level</a:t>
            </a:r>
          </a:p>
          <a:p>
            <a:pPr lvl="2"/>
            <a:r>
              <a:rPr sz="2000">
                <a:latin typeface="Arial"/>
              </a:rPr>
              <a:t>Third level</a:t>
            </a:r>
          </a:p>
          <a:p>
            <a:pPr lvl="3"/>
            <a:r>
              <a:rPr sz="1800">
                <a:latin typeface="Arial"/>
              </a:rPr>
              <a:t>Fourth level</a:t>
            </a:r>
          </a:p>
          <a:p>
            <a:pPr lvl="4"/>
            <a:r>
              <a:rPr sz="1800">
                <a:latin typeface="Arial"/>
              </a:rPr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2" cy="116205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 algn="l"/>
            <a:r>
              <a:rPr sz="2000" b="1" i="0" u="none" strike="noStrike"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sz="3200">
                <a:latin typeface="Arial"/>
              </a:rPr>
              <a:t>Click to edit Master text styles</a:t>
            </a:r>
          </a:p>
          <a:p>
            <a:pPr lvl="1"/>
            <a:r>
              <a:rPr sz="2800">
                <a:latin typeface="Arial"/>
              </a:rPr>
              <a:t>Second level</a:t>
            </a:r>
          </a:p>
          <a:p>
            <a:pPr lvl="2"/>
            <a:r>
              <a:rPr sz="2400">
                <a:latin typeface="Arial"/>
              </a:rPr>
              <a:t>Third level</a:t>
            </a:r>
          </a:p>
          <a:p>
            <a:pPr lvl="3"/>
            <a:r>
              <a:rPr sz="2000">
                <a:latin typeface="Arial"/>
              </a:rPr>
              <a:t>Fourth level</a:t>
            </a:r>
          </a:p>
          <a:p>
            <a:pPr lvl="4"/>
            <a:r>
              <a:rPr sz="2000">
                <a:latin typeface="Arial"/>
              </a:rPr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2" cy="46910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>
              <a:buNone/>
            </a:pPr>
            <a:r>
              <a:rPr sz="1400">
                <a:latin typeface="Arial"/>
              </a:rPr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703512" y="274637"/>
            <a:ext cx="6315075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2693987" y="1600200"/>
            <a:ext cx="6324600" cy="45259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>
                <a:latin typeface="Arial"/>
              </a:rPr>
              <a:t>Click to edit Master text styles</a:t>
            </a:r>
          </a:p>
          <a:p>
            <a:pPr lvl="1"/>
            <a:r>
              <a:rPr>
                <a:latin typeface="Arial"/>
              </a:rPr>
              <a:t>Second level</a:t>
            </a:r>
          </a:p>
          <a:p>
            <a:pPr lvl="2"/>
            <a:r>
              <a:rPr>
                <a:latin typeface="Arial"/>
              </a:rPr>
              <a:t>Third level</a:t>
            </a:r>
          </a:p>
          <a:p>
            <a:pPr lvl="3"/>
            <a:r>
              <a:rPr>
                <a:latin typeface="Arial"/>
              </a:rPr>
              <a:t>Fourth level</a:t>
            </a:r>
          </a:p>
          <a:p>
            <a:pPr lvl="4"/>
            <a:r>
              <a:rPr>
                <a:latin typeface="Arial"/>
              </a:rPr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439025" y="274637"/>
            <a:ext cx="1581150" cy="58515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2693987" y="274637"/>
            <a:ext cx="4591050" cy="585152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>
                <a:latin typeface="Arial"/>
              </a:rPr>
              <a:t>Click to edit Master text styles</a:t>
            </a:r>
          </a:p>
          <a:p>
            <a:pPr lvl="1"/>
            <a:r>
              <a:rPr>
                <a:latin typeface="Arial"/>
              </a:rPr>
              <a:t>Second level</a:t>
            </a:r>
          </a:p>
          <a:p>
            <a:pPr lvl="2"/>
            <a:r>
              <a:rPr>
                <a:latin typeface="Arial"/>
              </a:rPr>
              <a:t>Third level</a:t>
            </a:r>
          </a:p>
          <a:p>
            <a:pPr lvl="3"/>
            <a:r>
              <a:rPr>
                <a:latin typeface="Arial"/>
              </a:rPr>
              <a:t>Fourth level</a:t>
            </a:r>
          </a:p>
          <a:p>
            <a:pPr lvl="4"/>
            <a:r>
              <a:rPr>
                <a:latin typeface="Arial"/>
              </a:rPr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 sz="4000" b="1" i="0" u="none" strike="noStrike"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22312" y="2906712"/>
            <a:ext cx="7772400" cy="14986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marL="0" lvl="0" indent="0">
              <a:buNone/>
            </a:pPr>
            <a:r>
              <a:rPr sz="2000">
                <a:latin typeface="Arial"/>
              </a:rPr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792287" y="4800600"/>
            <a:ext cx="5486400" cy="566737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 algn="l"/>
            <a:r>
              <a:rPr sz="2000" b="1" i="0" u="none" strike="noStrike">
                <a:latin typeface="Arial"/>
              </a:rPr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1792287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 algn="l">
              <a:lnSpc>
                <a:spcPct val="100000"/>
              </a:lnSpc>
              <a:buNone/>
            </a:pPr>
            <a:r>
              <a:rPr sz="3200" b="0" i="0" u="none" strike="noStrike" baseline="0">
                <a:solidFill>
                  <a:srgbClr val="000000"/>
                </a:solidFill>
                <a:latin typeface="Arial"/>
              </a:rPr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792287" y="5367337"/>
            <a:ext cx="5486400" cy="80327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>
              <a:buNone/>
            </a:pPr>
            <a:r>
              <a:rPr sz="1400">
                <a:latin typeface="Arial"/>
              </a:rPr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703512" y="274637"/>
            <a:ext cx="6315075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817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marL="0" lvl="0" indent="0">
              <a:buNone/>
            </a:pPr>
            <a:r>
              <a:rPr sz="2400" b="1" i="0" u="none" strike="noStrike">
                <a:latin typeface="Arial"/>
              </a:rPr>
              <a:t>Click to edit Master text styles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sz="2400">
                <a:latin typeface="Arial"/>
              </a:rPr>
              <a:t>Click to edit Master text styles</a:t>
            </a:r>
          </a:p>
          <a:p>
            <a:pPr lvl="1"/>
            <a:r>
              <a:rPr sz="2000">
                <a:latin typeface="Arial"/>
              </a:rPr>
              <a:t>Second level</a:t>
            </a:r>
          </a:p>
          <a:p>
            <a:pPr lvl="2"/>
            <a:r>
              <a:rPr sz="1800">
                <a:latin typeface="Arial"/>
              </a:rPr>
              <a:t>Third level</a:t>
            </a:r>
          </a:p>
          <a:p>
            <a:pPr lvl="3"/>
            <a:r>
              <a:rPr sz="1600">
                <a:latin typeface="Arial"/>
              </a:rPr>
              <a:t>Fourth level</a:t>
            </a:r>
          </a:p>
          <a:p>
            <a:pPr lvl="4"/>
            <a:r>
              <a:rPr sz="1600">
                <a:latin typeface="Arial"/>
              </a:rPr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5" cy="63817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marL="0" lvl="0" indent="0">
              <a:buNone/>
            </a:pPr>
            <a:r>
              <a:rPr sz="2400" b="1" i="0" u="none" strike="noStrike">
                <a:latin typeface="Arial"/>
              </a:rPr>
              <a:t>Click to edit Master text styles</a:t>
            </a:r>
          </a:p>
        </p:txBody>
      </p:sp>
      <p:sp>
        <p:nvSpPr>
          <p:cNvPr id="6" name="Text Placeholder 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7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sz="2400">
                <a:latin typeface="Arial"/>
              </a:rPr>
              <a:t>Click to edit Master text styles</a:t>
            </a:r>
          </a:p>
          <a:p>
            <a:pPr lvl="1"/>
            <a:r>
              <a:rPr sz="2000">
                <a:latin typeface="Arial"/>
              </a:rPr>
              <a:t>Second level</a:t>
            </a:r>
          </a:p>
          <a:p>
            <a:pPr lvl="2"/>
            <a:r>
              <a:rPr sz="1800">
                <a:latin typeface="Arial"/>
              </a:rPr>
              <a:t>Third level</a:t>
            </a:r>
          </a:p>
          <a:p>
            <a:pPr lvl="3"/>
            <a:r>
              <a:rPr sz="1600">
                <a:latin typeface="Arial"/>
              </a:rPr>
              <a:t>Fourth level</a:t>
            </a:r>
          </a:p>
          <a:p>
            <a:pPr lvl="4"/>
            <a:r>
              <a:rPr sz="1600">
                <a:latin typeface="Arial"/>
              </a:rPr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2" cy="116205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 algn="l"/>
            <a:r>
              <a:rPr sz="2000" b="1" i="0" u="none" strike="noStrike"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sz="3200">
                <a:latin typeface="Arial"/>
              </a:rPr>
              <a:t>Click to edit Master text styles</a:t>
            </a:r>
          </a:p>
          <a:p>
            <a:pPr lvl="1"/>
            <a:r>
              <a:rPr sz="2800">
                <a:latin typeface="Arial"/>
              </a:rPr>
              <a:t>Second level</a:t>
            </a:r>
          </a:p>
          <a:p>
            <a:pPr lvl="2"/>
            <a:r>
              <a:rPr sz="2400">
                <a:latin typeface="Arial"/>
              </a:rPr>
              <a:t>Third level</a:t>
            </a:r>
          </a:p>
          <a:p>
            <a:pPr lvl="3"/>
            <a:r>
              <a:rPr sz="2000">
                <a:latin typeface="Arial"/>
              </a:rPr>
              <a:t>Fourth level</a:t>
            </a:r>
          </a:p>
          <a:p>
            <a:pPr lvl="4"/>
            <a:r>
              <a:rPr sz="2000">
                <a:latin typeface="Arial"/>
              </a:rPr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2" cy="46910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>
              <a:buNone/>
            </a:pPr>
            <a:r>
              <a:rPr sz="1400">
                <a:latin typeface="Arial"/>
              </a:rPr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2703512" y="274637"/>
            <a:ext cx="6315075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2693987" y="1600200"/>
            <a:ext cx="6324600" cy="45259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>
                <a:latin typeface="Arial"/>
              </a:rPr>
              <a:t>Click to edit Master text styles</a:t>
            </a:r>
          </a:p>
          <a:p>
            <a:pPr lvl="1"/>
            <a:r>
              <a:rPr>
                <a:latin typeface="Arial"/>
              </a:rPr>
              <a:t>Second level</a:t>
            </a:r>
          </a:p>
          <a:p>
            <a:pPr lvl="2"/>
            <a:r>
              <a:rPr>
                <a:latin typeface="Arial"/>
              </a:rPr>
              <a:t>Third level</a:t>
            </a:r>
          </a:p>
          <a:p>
            <a:pPr lvl="3"/>
            <a:r>
              <a:rPr>
                <a:latin typeface="Arial"/>
              </a:rPr>
              <a:t>Fourth level</a:t>
            </a:r>
          </a:p>
          <a:p>
            <a:pPr lvl="4"/>
            <a:r>
              <a:rPr>
                <a:latin typeface="Arial"/>
              </a:rPr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ctr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marL="0" lvl="0" indent="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1pPr>
      <a:lvl2pPr marL="0" lvl="1" indent="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2pPr>
      <a:lvl3pPr marL="0" lvl="2" indent="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3pPr>
      <a:lvl4pPr marL="0" lvl="3" indent="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4pPr>
      <a:lvl5pPr marL="0" lvl="4" indent="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5pPr>
      <a:lvl6pPr marL="457200" lvl="5" indent="45720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6pPr>
      <a:lvl7pPr marL="914400" lvl="6" indent="91440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7pPr>
      <a:lvl8pPr marL="1371600" lvl="7" indent="137160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8pPr>
      <a:lvl9pPr marL="1828800" lvl="8" indent="182880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9pPr>
    </p:titleStyle>
    <p:bodyStyle>
      <a:lvl1pPr marL="342900" lvl="0" indent="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1pPr>
      <a:lvl2pPr marL="742950" lvl="1" indent="4572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2pPr>
      <a:lvl3pPr marL="1143000" lvl="2" indent="9144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3pPr>
      <a:lvl4pPr marL="1600200" lvl="3" indent="13716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4pPr>
      <a:lvl5pPr marL="2057400" lvl="4" indent="18288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5pPr>
      <a:lvl6pPr marL="2514600" lvl="5" indent="22860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6pPr>
      <a:lvl7pPr marL="2971800" lvl="6" indent="27432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7pPr>
      <a:lvl8pPr marL="3429000" lvl="7" indent="32004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8pPr>
      <a:lvl9pPr marL="3886200" lvl="8" indent="36576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9pPr>
    </p:bodyStyle>
    <p:otherStyle>
      <a:lvl1pPr marL="0" lvl="0" indent="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1pPr>
      <a:lvl2pPr marL="457200" lvl="1" indent="4572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2pPr>
      <a:lvl3pPr marL="914400" lvl="2" indent="9144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3pPr>
      <a:lvl4pPr marL="1371600" lvl="3" indent="13716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4pPr>
      <a:lvl5pPr marL="1828800" lvl="4" indent="18288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5pPr>
      <a:lvl6pPr marL="2286000" lvl="5" indent="22860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6pPr>
      <a:lvl7pPr marL="2743200" lvl="6" indent="27432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7pPr>
      <a:lvl8pPr marL="3200400" lvl="7" indent="32004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8pPr>
      <a:lvl9pPr marL="3657600" lvl="8" indent="36576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6525" y="136525"/>
            <a:ext cx="8866187" cy="6581775"/>
          </a:xfrm>
          <a:prstGeom prst="rect">
            <a:avLst/>
          </a:prstGeom>
          <a:solidFill>
            <a:srgbClr val="FFCCCC">
              <a:alpha val="50000"/>
            </a:srgbClr>
          </a:solidFill>
          <a:ln>
            <a:noFill/>
          </a:ln>
        </p:spPr>
        <p:txBody>
          <a:bodyPr wrap="none" anchor="ctr"/>
          <a:lstStyle/>
          <a:p>
            <a:pPr marL="0" lvl="0" indent="0" algn="l">
              <a:lnSpc>
                <a:spcPct val="100000"/>
              </a:lnSpc>
              <a:buNone/>
            </a:pPr>
            <a:endParaRPr/>
          </a:p>
        </p:txBody>
      </p:sp>
      <p:sp>
        <p:nvSpPr>
          <p:cNvPr id="3" name="Title Placeholder 2"/>
          <p:cNvSpPr txBox="1">
            <a:spLocks noGrp="1"/>
          </p:cNvSpPr>
          <p:nvPr>
            <p:ph type="title"/>
          </p:nvPr>
        </p:nvSpPr>
        <p:spPr>
          <a:xfrm>
            <a:off x="455612" y="274637"/>
            <a:ext cx="8226425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1"/>
          </p:nvPr>
        </p:nvSpPr>
        <p:spPr>
          <a:xfrm>
            <a:off x="455612" y="1600200"/>
            <a:ext cx="8226425" cy="45259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>
                <a:latin typeface="Arial"/>
              </a:rPr>
              <a:t>Click to edit Master text styles</a:t>
            </a:r>
          </a:p>
          <a:p>
            <a:pPr lvl="1"/>
            <a:r>
              <a:rPr>
                <a:latin typeface="Arial"/>
              </a:rPr>
              <a:t>Second level</a:t>
            </a:r>
          </a:p>
          <a:p>
            <a:pPr lvl="2"/>
            <a:r>
              <a:rPr>
                <a:latin typeface="Arial"/>
              </a:rPr>
              <a:t>Third level</a:t>
            </a:r>
          </a:p>
          <a:p>
            <a:pPr lvl="3"/>
            <a:r>
              <a:rPr>
                <a:latin typeface="Arial"/>
              </a:rPr>
              <a:t>Fourth level</a:t>
            </a:r>
          </a:p>
          <a:p>
            <a:pPr lvl="4"/>
            <a:r>
              <a:rPr>
                <a:latin typeface="Arial"/>
              </a:rPr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ctr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marL="0" lvl="0" indent="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1pPr>
      <a:lvl2pPr marL="0" lvl="1" indent="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2pPr>
      <a:lvl3pPr marL="0" lvl="2" indent="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3pPr>
      <a:lvl4pPr marL="0" lvl="3" indent="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4pPr>
      <a:lvl5pPr marL="0" lvl="4" indent="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5pPr>
      <a:lvl6pPr marL="457200" lvl="5" indent="45720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6pPr>
      <a:lvl7pPr marL="914400" lvl="6" indent="91440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7pPr>
      <a:lvl8pPr marL="1371600" lvl="7" indent="137160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8pPr>
      <a:lvl9pPr marL="1828800" lvl="8" indent="182880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9pPr>
    </p:titleStyle>
    <p:bodyStyle>
      <a:lvl1pPr marL="342900" lvl="0" indent="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1pPr>
      <a:lvl2pPr marL="742950" lvl="1" indent="4572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2pPr>
      <a:lvl3pPr marL="1143000" lvl="2" indent="9144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3pPr>
      <a:lvl4pPr marL="1600200" lvl="3" indent="13716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4pPr>
      <a:lvl5pPr marL="2057400" lvl="4" indent="18288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5pPr>
      <a:lvl6pPr marL="2514600" lvl="5" indent="22860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6pPr>
      <a:lvl7pPr marL="2971800" lvl="6" indent="27432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7pPr>
      <a:lvl8pPr marL="3429000" lvl="7" indent="32004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8pPr>
      <a:lvl9pPr marL="3886200" lvl="8" indent="36576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9pPr>
    </p:bodyStyle>
    <p:otherStyle>
      <a:lvl1pPr marL="0" lvl="0" indent="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1pPr>
      <a:lvl2pPr marL="457200" lvl="1" indent="4572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2pPr>
      <a:lvl3pPr marL="914400" lvl="2" indent="9144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3pPr>
      <a:lvl4pPr marL="1371600" lvl="3" indent="13716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4pPr>
      <a:lvl5pPr marL="1828800" lvl="4" indent="18288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5pPr>
      <a:lvl6pPr marL="2286000" lvl="5" indent="22860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6pPr>
      <a:lvl7pPr marL="2743200" lvl="6" indent="27432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7pPr>
      <a:lvl8pPr marL="3200400" lvl="7" indent="32004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8pPr>
      <a:lvl9pPr marL="3657600" lvl="8" indent="36576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2341562" y="377825"/>
            <a:ext cx="4800600" cy="147002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lang="en-US" dirty="0">
                <a:latin typeface="Arial"/>
              </a:rPr>
              <a:t>Student Jobs</a:t>
            </a:r>
            <a:r>
              <a:rPr dirty="0">
                <a:latin typeface="Arial"/>
              </a:rPr>
              <a:t> in Canada 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Pre-High School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066800"/>
            <a:ext cx="7696200" cy="4800600"/>
          </a:xfrm>
        </p:spPr>
        <p:txBody>
          <a:bodyPr/>
          <a:lstStyle/>
          <a:p>
            <a:r>
              <a:rPr lang="en-US" dirty="0"/>
              <a:t>In the past, elementary school students could get jobs delivering newspapers. This was very popular until newspapers stopped being popular</a:t>
            </a:r>
          </a:p>
        </p:txBody>
      </p:sp>
    </p:spTree>
    <p:extLst>
      <p:ext uri="{BB962C8B-B14F-4D97-AF65-F5344CB8AC3E}">
        <p14:creationId xmlns:p14="http://schemas.microsoft.com/office/powerpoint/2010/main" val="3513075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School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00200"/>
            <a:ext cx="8229599" cy="4525962"/>
          </a:xfrm>
        </p:spPr>
        <p:txBody>
          <a:bodyPr/>
          <a:lstStyle/>
          <a:p>
            <a:r>
              <a:rPr lang="en-US" dirty="0"/>
              <a:t>Most high schools in Canada end around 3pm</a:t>
            </a:r>
          </a:p>
          <a:p>
            <a:r>
              <a:rPr lang="en-US" dirty="0"/>
              <a:t>Because there are no academies students are free to go home, play sports, or work part-time jobs</a:t>
            </a:r>
          </a:p>
          <a:p>
            <a:r>
              <a:rPr lang="en-US" dirty="0"/>
              <a:t>Most high school students work part-time either at night or on weekends</a:t>
            </a:r>
          </a:p>
          <a:p>
            <a:r>
              <a:rPr lang="en-US" dirty="0"/>
              <a:t>Minimum wage is around 11,000 won an hour</a:t>
            </a:r>
          </a:p>
        </p:txBody>
      </p:sp>
    </p:spTree>
    <p:extLst>
      <p:ext uri="{BB962C8B-B14F-4D97-AF65-F5344CB8AC3E}">
        <p14:creationId xmlns:p14="http://schemas.microsoft.com/office/powerpoint/2010/main" val="2861379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7"/>
            <a:ext cx="8332787" cy="1143000"/>
          </a:xfrm>
        </p:spPr>
        <p:txBody>
          <a:bodyPr/>
          <a:lstStyle/>
          <a:p>
            <a:r>
              <a:rPr lang="en-US" dirty="0"/>
              <a:t>Most Common High School Jobs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8077199" cy="4525962"/>
          </a:xfrm>
        </p:spPr>
        <p:txBody>
          <a:bodyPr/>
          <a:lstStyle/>
          <a:p>
            <a:r>
              <a:rPr lang="en-US" dirty="0"/>
              <a:t>Restaurant (bus boy, dishwasher, cook)</a:t>
            </a:r>
          </a:p>
          <a:p>
            <a:r>
              <a:rPr lang="en-US" dirty="0"/>
              <a:t>Retail (clothing store, department store, grocery store)</a:t>
            </a:r>
          </a:p>
          <a:p>
            <a:r>
              <a:rPr lang="en-US" dirty="0"/>
              <a:t>Babysitting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082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 Jobs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00200"/>
            <a:ext cx="8229599" cy="4525962"/>
          </a:xfrm>
        </p:spPr>
        <p:txBody>
          <a:bodyPr/>
          <a:lstStyle/>
          <a:p>
            <a:r>
              <a:rPr lang="en-US" dirty="0"/>
              <a:t>Canada’s summer break is from June to September</a:t>
            </a:r>
          </a:p>
          <a:p>
            <a:r>
              <a:rPr lang="en-US" dirty="0"/>
              <a:t>Almost all high school students work summer jobs</a:t>
            </a:r>
          </a:p>
          <a:p>
            <a:r>
              <a:rPr lang="en-US" dirty="0"/>
              <a:t>The jobs are similar to the part-time ones,  but students work full time</a:t>
            </a:r>
          </a:p>
          <a:p>
            <a:r>
              <a:rPr lang="en-US" dirty="0"/>
              <a:t>Seasonal jobs like lifeguard, camp counsellor, landscaper, etc. are popular </a:t>
            </a:r>
          </a:p>
        </p:txBody>
      </p:sp>
    </p:spTree>
    <p:extLst>
      <p:ext uri="{BB962C8B-B14F-4D97-AF65-F5344CB8AC3E}">
        <p14:creationId xmlns:p14="http://schemas.microsoft.com/office/powerpoint/2010/main" val="1158490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7"/>
            <a:ext cx="7646987" cy="1143000"/>
          </a:xfrm>
        </p:spPr>
        <p:txBody>
          <a:bodyPr/>
          <a:lstStyle/>
          <a:p>
            <a:r>
              <a:rPr lang="en-US" dirty="0"/>
              <a:t>Jobs in University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00999" cy="4525962"/>
          </a:xfrm>
        </p:spPr>
        <p:txBody>
          <a:bodyPr/>
          <a:lstStyle/>
          <a:p>
            <a:r>
              <a:rPr lang="en-US" dirty="0"/>
              <a:t>Many university students also work part-time jobs and summer jobs are even more important</a:t>
            </a:r>
          </a:p>
          <a:p>
            <a:r>
              <a:rPr lang="en-US" dirty="0"/>
              <a:t>The university summer break is from April-September</a:t>
            </a:r>
          </a:p>
          <a:p>
            <a:r>
              <a:rPr lang="en-US" dirty="0"/>
              <a:t>Jobs on campus are popular such as working in the dormitories, at the library, etc. </a:t>
            </a:r>
          </a:p>
        </p:txBody>
      </p:sp>
    </p:spTree>
    <p:extLst>
      <p:ext uri="{BB962C8B-B14F-4D97-AF65-F5344CB8AC3E}">
        <p14:creationId xmlns:p14="http://schemas.microsoft.com/office/powerpoint/2010/main" val="1590909103"/>
      </p:ext>
    </p:extLst>
  </p:cSld>
  <p:clrMapOvr>
    <a:masterClrMapping/>
  </p:clrMapOvr>
</p:sld>
</file>

<file path=ppt/theme/theme1.xml><?xml version="1.0" encoding="utf-8"?>
<a:theme xmlns:a="http://schemas.openxmlformats.org/drawingml/2006/main" name="ind_3200_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</TotalTime>
  <Words>191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ind_3200_slide</vt:lpstr>
      <vt:lpstr>1_Default Design</vt:lpstr>
      <vt:lpstr>Student Jobs in Canada </vt:lpstr>
      <vt:lpstr>Pre-High School </vt:lpstr>
      <vt:lpstr>High School </vt:lpstr>
      <vt:lpstr>Most Common High School Jobs </vt:lpstr>
      <vt:lpstr>Summer Jobs </vt:lpstr>
      <vt:lpstr>Jobs in University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Names in Canada</dc:title>
  <dc:creator>kevin campigotto</dc:creator>
  <cp:lastModifiedBy>User</cp:lastModifiedBy>
  <cp:revision>8</cp:revision>
  <dcterms:modified xsi:type="dcterms:W3CDTF">2016-03-21T00:15:29Z</dcterms:modified>
</cp:coreProperties>
</file>