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67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2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6A43CC-E6A0-419A-97F1-BCBDB72472F3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59345E-8D5F-4F5D-9B5A-C5B3E9788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task-based course in practical English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Your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905000"/>
            <a:ext cx="8943974" cy="34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Emphasizing Key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7924800" cy="44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5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Your Visuals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526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5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Your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user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91400" cy="48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3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Your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92895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9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364"/>
            <a:ext cx="8382000" cy="5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Explaining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14400"/>
            <a:ext cx="585561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7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\Desktop\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534400" cy="39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 descr="C:\Users\user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517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C:\Users\user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800" cy="434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user\Dropbox\temp\20160510_082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1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Your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43800" cy="45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5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</TotalTime>
  <Words>37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Widgets</vt:lpstr>
      <vt:lpstr>Introducing Your Survey</vt:lpstr>
      <vt:lpstr>Transitioning </vt:lpstr>
      <vt:lpstr>Explaining Slides</vt:lpstr>
      <vt:lpstr>Problems with Slides</vt:lpstr>
      <vt:lpstr>Problems with Slides</vt:lpstr>
      <vt:lpstr>Problems with Slides</vt:lpstr>
      <vt:lpstr>PowerPoint Presentation</vt:lpstr>
      <vt:lpstr>Reporting Your Numbers</vt:lpstr>
      <vt:lpstr>Reporting Your Numbers</vt:lpstr>
      <vt:lpstr>Emphasizing Key Information </vt:lpstr>
      <vt:lpstr>Explaining Your Visuals </vt:lpstr>
      <vt:lpstr>Concluding Your Presentation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user</cp:lastModifiedBy>
  <cp:revision>19</cp:revision>
  <dcterms:created xsi:type="dcterms:W3CDTF">2012-03-01T04:02:00Z</dcterms:created>
  <dcterms:modified xsi:type="dcterms:W3CDTF">2016-05-09T23:47:48Z</dcterms:modified>
</cp:coreProperties>
</file>